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CBD0"/>
    <a:srgbClr val="CF68F6"/>
    <a:srgbClr val="C704BD"/>
    <a:srgbClr val="FF24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45"/>
    <p:restoredTop sz="94668"/>
  </p:normalViewPr>
  <p:slideViewPr>
    <p:cSldViewPr snapToGrid="0">
      <p:cViewPr varScale="1">
        <p:scale>
          <a:sx n="140" d="100"/>
          <a:sy n="140" d="100"/>
        </p:scale>
        <p:origin x="256" y="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2EFA7-1B29-B343-8D1B-D773ABB89428}" type="datetimeFigureOut">
              <a:rPr kumimoji="1" lang="zh-CN" altLang="en-US" smtClean="0"/>
              <a:t>2025/5/14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A45CD-F502-D548-B43E-8778918EACB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238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A45CD-F502-D548-B43E-8778918EACB5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8995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F5C86B-5511-04C4-ADFA-C944CEC2DA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4ED1952-57CC-951C-1202-3548F2172C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E65A4C-BB48-7BF0-00C0-F311F0B43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C6643-B41F-1A45-90B5-E73987E7CF5B}" type="datetimeFigureOut">
              <a:rPr kumimoji="1" lang="zh-CN" altLang="en-US" smtClean="0"/>
              <a:t>2025/5/14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1FB04A-32A6-C222-C060-899D608D4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7BC3C9-5670-EA2E-2C47-EB491EDFC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851B-9BCA-354D-8933-98C1A80E45F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1135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48798B-65B1-1AE9-A3A9-715C37A7D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29E44B7-2BFB-5147-5F74-3002A13B68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86D701-4F51-F4B6-F9CC-219A40969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C6643-B41F-1A45-90B5-E73987E7CF5B}" type="datetimeFigureOut">
              <a:rPr kumimoji="1" lang="zh-CN" altLang="en-US" smtClean="0"/>
              <a:t>2025/5/14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22D419-CB85-AE65-5CF8-55ED8E6F4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7B6069-CA66-8662-06A9-EB86C2231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851B-9BCA-354D-8933-98C1A80E45F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6221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A802392-F380-163C-F3A8-3CCF92CA5A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8FADFA8-E8F5-E14C-A1C2-E659DD4F2B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B2BA9-C978-70D8-D8DF-931BF2677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C6643-B41F-1A45-90B5-E73987E7CF5B}" type="datetimeFigureOut">
              <a:rPr kumimoji="1" lang="zh-CN" altLang="en-US" smtClean="0"/>
              <a:t>2025/5/14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553357-F328-6BFB-C59F-41B190A05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71A8FE-0E8C-BFD1-8E7F-AB0425164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851B-9BCA-354D-8933-98C1A80E45F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7495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DD9258-8A96-5D62-AC0C-6C023C91B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F58B5F-FF5A-44A2-45C1-430723E06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F0478E-ED9B-13C5-246E-36E82CE3F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C6643-B41F-1A45-90B5-E73987E7CF5B}" type="datetimeFigureOut">
              <a:rPr kumimoji="1" lang="zh-CN" altLang="en-US" smtClean="0"/>
              <a:t>2025/5/14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0FE6A4-B487-2574-348D-2F5F39779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CDDC45-6A94-6434-0E97-41CA28EC9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851B-9BCA-354D-8933-98C1A80E45F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2723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1564DB-4D2F-042B-F90F-0551A9547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58A49E-2E8A-96E0-BC1B-C33D9B207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3ADFF4-052D-91D6-F3DA-5C5B27131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C6643-B41F-1A45-90B5-E73987E7CF5B}" type="datetimeFigureOut">
              <a:rPr kumimoji="1" lang="zh-CN" altLang="en-US" smtClean="0"/>
              <a:t>2025/5/14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9CCD4F-AAD6-F052-33F6-DFF170367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90B0A5-8BB8-FFA3-7ADD-F0BBF0726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851B-9BCA-354D-8933-98C1A80E45F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499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88C149-4B0B-0470-756B-F27985F98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A402FE-6A6A-B66C-178D-FA4EC24894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C13AFB-554A-1ECE-EA39-A91300F2FE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C5AB2F-748D-5A90-C8C1-D2CE0C4A4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C6643-B41F-1A45-90B5-E73987E7CF5B}" type="datetimeFigureOut">
              <a:rPr kumimoji="1" lang="zh-CN" altLang="en-US" smtClean="0"/>
              <a:t>2025/5/14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63DEEC7-1EE2-CE6C-D6E8-C3C7FD52C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681C1E-522E-5A58-CC08-3DFA69336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851B-9BCA-354D-8933-98C1A80E45F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5033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B70E19-58A4-0454-A42F-1FB4B3323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1C894D-E401-D75C-FF98-9E97D51D0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5CE1E1F-D614-B032-5FBB-06344F001E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93D03B5-C421-89B1-EA7C-AF81A63D94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4151208-2605-904D-AF78-9A347CE480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4CF523F-F6DE-D357-2BF0-172C1D218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C6643-B41F-1A45-90B5-E73987E7CF5B}" type="datetimeFigureOut">
              <a:rPr kumimoji="1" lang="zh-CN" altLang="en-US" smtClean="0"/>
              <a:t>2025/5/14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F3DF3D1-1DF7-D6AA-355A-6B5A13F49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1402E5F-929C-80DC-0C44-0BDFCBBF9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851B-9BCA-354D-8933-98C1A80E45F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7562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529AFC-93B9-5A02-2918-401243F5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FECFA24-9985-C8B1-18F0-60A90147F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C6643-B41F-1A45-90B5-E73987E7CF5B}" type="datetimeFigureOut">
              <a:rPr kumimoji="1" lang="zh-CN" altLang="en-US" smtClean="0"/>
              <a:t>2025/5/14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36BD7F1-07A3-22BF-E36E-57CF3F37C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6D7BA37-7DD9-B3A0-1446-41A85A43F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851B-9BCA-354D-8933-98C1A80E45F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685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72C1B82-D1F0-C696-14C3-1A2144C2C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C6643-B41F-1A45-90B5-E73987E7CF5B}" type="datetimeFigureOut">
              <a:rPr kumimoji="1" lang="zh-CN" altLang="en-US" smtClean="0"/>
              <a:t>2025/5/14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09825E2-858B-79E9-0600-7A7A2E3A6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EC8C5E-9997-2EDA-6CE7-529B77669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851B-9BCA-354D-8933-98C1A80E45F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8833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4A01EA-D634-90A1-0EC3-2EB47D4D6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8F2F82-319A-DA95-0AD4-CA85994A6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FC024DE-DC15-1820-830D-E27D6F045E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A35F53-616E-A0A1-4A74-C0F4C3DF6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C6643-B41F-1A45-90B5-E73987E7CF5B}" type="datetimeFigureOut">
              <a:rPr kumimoji="1" lang="zh-CN" altLang="en-US" smtClean="0"/>
              <a:t>2025/5/14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C01BD34-85BB-648E-C2EC-4521D6BF1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7F8021E-2DD9-D2C1-1EE5-370CB0125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851B-9BCA-354D-8933-98C1A80E45F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4212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7E7AE2-EEFD-7502-DA3D-F8D8D7361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D5D5523-5299-409A-6213-A4F8A36C53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8B6102E-77C1-7643-6E1F-7D7FA49B13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AF2DDC-EC55-8BC2-514B-2941D1A26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C6643-B41F-1A45-90B5-E73987E7CF5B}" type="datetimeFigureOut">
              <a:rPr kumimoji="1" lang="zh-CN" altLang="en-US" smtClean="0"/>
              <a:t>2025/5/14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FC0E971-99DA-E676-890C-8B4D393F2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3BB9D3B-42CD-D903-7E19-9E521F46D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851B-9BCA-354D-8933-98C1A80E45F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0603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C5BD4FF-ED71-475C-18DE-BFA83A0DA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CB84F6-0004-C48C-894D-B60F3C9CA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53D1CD-25C2-7839-04D9-49A0AAB004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C6643-B41F-1A45-90B5-E73987E7CF5B}" type="datetimeFigureOut">
              <a:rPr kumimoji="1" lang="zh-CN" altLang="en-US" smtClean="0"/>
              <a:t>2025/5/14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D7C726-0B2C-2E3D-9277-0C2594D991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941AED-F821-4EB6-531D-803471075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0851B-9BCA-354D-8933-98C1A80E45F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375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jp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菱形 23">
            <a:extLst>
              <a:ext uri="{FF2B5EF4-FFF2-40B4-BE49-F238E27FC236}">
                <a16:creationId xmlns:a16="http://schemas.microsoft.com/office/drawing/2014/main" id="{33469713-5D97-1FA4-C504-0549261ECE58}"/>
              </a:ext>
            </a:extLst>
          </p:cNvPr>
          <p:cNvSpPr/>
          <p:nvPr/>
        </p:nvSpPr>
        <p:spPr>
          <a:xfrm>
            <a:off x="1159933" y="8433"/>
            <a:ext cx="9474200" cy="5558749"/>
          </a:xfrm>
          <a:prstGeom prst="diamond">
            <a:avLst/>
          </a:prstGeom>
          <a:pattFill prst="openDmn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50800" cap="rnd">
            <a:round/>
            <a:extLst>
              <a:ext uri="{C807C97D-BFC1-408E-A445-0C87EB9F89A2}">
                <ask:lineSketchStyleProps xmlns:ask="http://schemas.microsoft.com/office/drawing/2018/sketchyshapes" sd="981765707">
                  <a:custGeom>
                    <a:avLst/>
                    <a:gdLst>
                      <a:gd name="connsiteX0" fmla="*/ 0 w 9474200"/>
                      <a:gd name="connsiteY0" fmla="*/ 2779375 h 5558749"/>
                      <a:gd name="connsiteX1" fmla="*/ 544767 w 9474200"/>
                      <a:gd name="connsiteY1" fmla="*/ 2459747 h 5558749"/>
                      <a:gd name="connsiteX2" fmla="*/ 1042162 w 9474200"/>
                      <a:gd name="connsiteY2" fmla="*/ 2167913 h 5558749"/>
                      <a:gd name="connsiteX3" fmla="*/ 1634299 w 9474200"/>
                      <a:gd name="connsiteY3" fmla="*/ 1820491 h 5558749"/>
                      <a:gd name="connsiteX4" fmla="*/ 2179066 w 9474200"/>
                      <a:gd name="connsiteY4" fmla="*/ 1500863 h 5558749"/>
                      <a:gd name="connsiteX5" fmla="*/ 2865946 w 9474200"/>
                      <a:gd name="connsiteY5" fmla="*/ 1097853 h 5558749"/>
                      <a:gd name="connsiteX6" fmla="*/ 3363341 w 9474200"/>
                      <a:gd name="connsiteY6" fmla="*/ 806019 h 5558749"/>
                      <a:gd name="connsiteX7" fmla="*/ 3908108 w 9474200"/>
                      <a:gd name="connsiteY7" fmla="*/ 486391 h 5558749"/>
                      <a:gd name="connsiteX8" fmla="*/ 4737100 w 9474200"/>
                      <a:gd name="connsiteY8" fmla="*/ 0 h 5558749"/>
                      <a:gd name="connsiteX9" fmla="*/ 5423980 w 9474200"/>
                      <a:gd name="connsiteY9" fmla="*/ 403009 h 5558749"/>
                      <a:gd name="connsiteX10" fmla="*/ 6110859 w 9474200"/>
                      <a:gd name="connsiteY10" fmla="*/ 806019 h 5558749"/>
                      <a:gd name="connsiteX11" fmla="*/ 6608254 w 9474200"/>
                      <a:gd name="connsiteY11" fmla="*/ 1097853 h 5558749"/>
                      <a:gd name="connsiteX12" fmla="*/ 7105650 w 9474200"/>
                      <a:gd name="connsiteY12" fmla="*/ 1389687 h 5558749"/>
                      <a:gd name="connsiteX13" fmla="*/ 7697788 w 9474200"/>
                      <a:gd name="connsiteY13" fmla="*/ 1737109 h 5558749"/>
                      <a:gd name="connsiteX14" fmla="*/ 8242554 w 9474200"/>
                      <a:gd name="connsiteY14" fmla="*/ 2056738 h 5558749"/>
                      <a:gd name="connsiteX15" fmla="*/ 8882063 w 9474200"/>
                      <a:gd name="connsiteY15" fmla="*/ 2431953 h 5558749"/>
                      <a:gd name="connsiteX16" fmla="*/ 9474200 w 9474200"/>
                      <a:gd name="connsiteY16" fmla="*/ 2779375 h 5558749"/>
                      <a:gd name="connsiteX17" fmla="*/ 8929434 w 9474200"/>
                      <a:gd name="connsiteY17" fmla="*/ 3099003 h 5558749"/>
                      <a:gd name="connsiteX18" fmla="*/ 8242554 w 9474200"/>
                      <a:gd name="connsiteY18" fmla="*/ 3502012 h 5558749"/>
                      <a:gd name="connsiteX19" fmla="*/ 7697788 w 9474200"/>
                      <a:gd name="connsiteY19" fmla="*/ 3821640 h 5558749"/>
                      <a:gd name="connsiteX20" fmla="*/ 7247763 w 9474200"/>
                      <a:gd name="connsiteY20" fmla="*/ 4085681 h 5558749"/>
                      <a:gd name="connsiteX21" fmla="*/ 6750368 w 9474200"/>
                      <a:gd name="connsiteY21" fmla="*/ 4377515 h 5558749"/>
                      <a:gd name="connsiteX22" fmla="*/ 6252972 w 9474200"/>
                      <a:gd name="connsiteY22" fmla="*/ 4669349 h 5558749"/>
                      <a:gd name="connsiteX23" fmla="*/ 5755577 w 9474200"/>
                      <a:gd name="connsiteY23" fmla="*/ 4961184 h 5558749"/>
                      <a:gd name="connsiteX24" fmla="*/ 4737100 w 9474200"/>
                      <a:gd name="connsiteY24" fmla="*/ 5558749 h 5558749"/>
                      <a:gd name="connsiteX25" fmla="*/ 4144963 w 9474200"/>
                      <a:gd name="connsiteY25" fmla="*/ 5211327 h 5558749"/>
                      <a:gd name="connsiteX26" fmla="*/ 3694938 w 9474200"/>
                      <a:gd name="connsiteY26" fmla="*/ 4947287 h 5558749"/>
                      <a:gd name="connsiteX27" fmla="*/ 3197543 w 9474200"/>
                      <a:gd name="connsiteY27" fmla="*/ 4655452 h 5558749"/>
                      <a:gd name="connsiteX28" fmla="*/ 2605405 w 9474200"/>
                      <a:gd name="connsiteY28" fmla="*/ 4308031 h 5558749"/>
                      <a:gd name="connsiteX29" fmla="*/ 2013268 w 9474200"/>
                      <a:gd name="connsiteY29" fmla="*/ 3960609 h 5558749"/>
                      <a:gd name="connsiteX30" fmla="*/ 1563243 w 9474200"/>
                      <a:gd name="connsiteY30" fmla="*/ 3696568 h 5558749"/>
                      <a:gd name="connsiteX31" fmla="*/ 1018477 w 9474200"/>
                      <a:gd name="connsiteY31" fmla="*/ 3376940 h 5558749"/>
                      <a:gd name="connsiteX32" fmla="*/ 0 w 9474200"/>
                      <a:gd name="connsiteY32" fmla="*/ 2779375 h 5558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9474200" h="5558749" fill="none" extrusionOk="0">
                        <a:moveTo>
                          <a:pt x="0" y="2779375"/>
                        </a:moveTo>
                        <a:cubicBezTo>
                          <a:pt x="223987" y="2637690"/>
                          <a:pt x="416134" y="2524925"/>
                          <a:pt x="544767" y="2459747"/>
                        </a:cubicBezTo>
                        <a:cubicBezTo>
                          <a:pt x="673400" y="2394569"/>
                          <a:pt x="800929" y="2278850"/>
                          <a:pt x="1042162" y="2167913"/>
                        </a:cubicBezTo>
                        <a:cubicBezTo>
                          <a:pt x="1283395" y="2056976"/>
                          <a:pt x="1427732" y="1956057"/>
                          <a:pt x="1634299" y="1820491"/>
                        </a:cubicBezTo>
                        <a:cubicBezTo>
                          <a:pt x="1840866" y="1684926"/>
                          <a:pt x="2036727" y="1569205"/>
                          <a:pt x="2179066" y="1500863"/>
                        </a:cubicBezTo>
                        <a:cubicBezTo>
                          <a:pt x="2321405" y="1432521"/>
                          <a:pt x="2669452" y="1219486"/>
                          <a:pt x="2865946" y="1097853"/>
                        </a:cubicBezTo>
                        <a:cubicBezTo>
                          <a:pt x="3062440" y="976221"/>
                          <a:pt x="3244074" y="885302"/>
                          <a:pt x="3363341" y="806019"/>
                        </a:cubicBezTo>
                        <a:cubicBezTo>
                          <a:pt x="3482608" y="726736"/>
                          <a:pt x="3652369" y="657547"/>
                          <a:pt x="3908108" y="486391"/>
                        </a:cubicBezTo>
                        <a:cubicBezTo>
                          <a:pt x="4163846" y="315234"/>
                          <a:pt x="4339487" y="263367"/>
                          <a:pt x="4737100" y="0"/>
                        </a:cubicBezTo>
                        <a:cubicBezTo>
                          <a:pt x="5047674" y="213628"/>
                          <a:pt x="5201189" y="318214"/>
                          <a:pt x="5423980" y="403009"/>
                        </a:cubicBezTo>
                        <a:cubicBezTo>
                          <a:pt x="5646771" y="487805"/>
                          <a:pt x="5836613" y="608681"/>
                          <a:pt x="6110859" y="806019"/>
                        </a:cubicBezTo>
                        <a:cubicBezTo>
                          <a:pt x="6385105" y="1003357"/>
                          <a:pt x="6431062" y="972798"/>
                          <a:pt x="6608254" y="1097853"/>
                        </a:cubicBezTo>
                        <a:cubicBezTo>
                          <a:pt x="6785447" y="1222908"/>
                          <a:pt x="6929259" y="1286213"/>
                          <a:pt x="7105650" y="1389687"/>
                        </a:cubicBezTo>
                        <a:cubicBezTo>
                          <a:pt x="7282041" y="1493162"/>
                          <a:pt x="7561497" y="1674755"/>
                          <a:pt x="7697788" y="1737109"/>
                        </a:cubicBezTo>
                        <a:cubicBezTo>
                          <a:pt x="7834079" y="1799464"/>
                          <a:pt x="7977755" y="1887974"/>
                          <a:pt x="8242554" y="2056738"/>
                        </a:cubicBezTo>
                        <a:cubicBezTo>
                          <a:pt x="8507353" y="2225502"/>
                          <a:pt x="8654542" y="2265535"/>
                          <a:pt x="8882063" y="2431953"/>
                        </a:cubicBezTo>
                        <a:cubicBezTo>
                          <a:pt x="9109584" y="2598371"/>
                          <a:pt x="9269120" y="2656050"/>
                          <a:pt x="9474200" y="2779375"/>
                        </a:cubicBezTo>
                        <a:cubicBezTo>
                          <a:pt x="9301342" y="2856599"/>
                          <a:pt x="9190214" y="2943607"/>
                          <a:pt x="8929434" y="3099003"/>
                        </a:cubicBezTo>
                        <a:cubicBezTo>
                          <a:pt x="8668654" y="3254398"/>
                          <a:pt x="8441464" y="3417808"/>
                          <a:pt x="8242554" y="3502012"/>
                        </a:cubicBezTo>
                        <a:cubicBezTo>
                          <a:pt x="8043644" y="3586216"/>
                          <a:pt x="7959628" y="3679103"/>
                          <a:pt x="7697788" y="3821640"/>
                        </a:cubicBezTo>
                        <a:cubicBezTo>
                          <a:pt x="7435948" y="3964177"/>
                          <a:pt x="7437396" y="3986108"/>
                          <a:pt x="7247763" y="4085681"/>
                        </a:cubicBezTo>
                        <a:cubicBezTo>
                          <a:pt x="7058130" y="4185254"/>
                          <a:pt x="6951804" y="4249375"/>
                          <a:pt x="6750368" y="4377515"/>
                        </a:cubicBezTo>
                        <a:cubicBezTo>
                          <a:pt x="6548932" y="4505655"/>
                          <a:pt x="6379389" y="4625035"/>
                          <a:pt x="6252972" y="4669349"/>
                        </a:cubicBezTo>
                        <a:cubicBezTo>
                          <a:pt x="6126555" y="4713663"/>
                          <a:pt x="5889201" y="4883681"/>
                          <a:pt x="5755577" y="4961184"/>
                        </a:cubicBezTo>
                        <a:cubicBezTo>
                          <a:pt x="5621953" y="5038687"/>
                          <a:pt x="5138163" y="5386542"/>
                          <a:pt x="4737100" y="5558749"/>
                        </a:cubicBezTo>
                        <a:cubicBezTo>
                          <a:pt x="4597008" y="5510169"/>
                          <a:pt x="4314101" y="5315748"/>
                          <a:pt x="4144963" y="5211327"/>
                        </a:cubicBezTo>
                        <a:cubicBezTo>
                          <a:pt x="3975824" y="5106906"/>
                          <a:pt x="3867253" y="5047404"/>
                          <a:pt x="3694938" y="4947287"/>
                        </a:cubicBezTo>
                        <a:cubicBezTo>
                          <a:pt x="3522624" y="4847169"/>
                          <a:pt x="3325810" y="4733834"/>
                          <a:pt x="3197543" y="4655452"/>
                        </a:cubicBezTo>
                        <a:cubicBezTo>
                          <a:pt x="3069276" y="4577071"/>
                          <a:pt x="2770841" y="4414151"/>
                          <a:pt x="2605405" y="4308031"/>
                        </a:cubicBezTo>
                        <a:cubicBezTo>
                          <a:pt x="2439969" y="4201911"/>
                          <a:pt x="2190884" y="4100538"/>
                          <a:pt x="2013268" y="3960609"/>
                        </a:cubicBezTo>
                        <a:cubicBezTo>
                          <a:pt x="1835652" y="3820680"/>
                          <a:pt x="1774890" y="3797824"/>
                          <a:pt x="1563243" y="3696568"/>
                        </a:cubicBezTo>
                        <a:cubicBezTo>
                          <a:pt x="1351597" y="3595312"/>
                          <a:pt x="1284033" y="3544298"/>
                          <a:pt x="1018477" y="3376940"/>
                        </a:cubicBezTo>
                        <a:cubicBezTo>
                          <a:pt x="752920" y="3209582"/>
                          <a:pt x="441266" y="3021890"/>
                          <a:pt x="0" y="2779375"/>
                        </a:cubicBezTo>
                        <a:close/>
                      </a:path>
                      <a:path w="9474200" h="5558749" stroke="0" extrusionOk="0">
                        <a:moveTo>
                          <a:pt x="0" y="2779375"/>
                        </a:moveTo>
                        <a:cubicBezTo>
                          <a:pt x="158441" y="2693527"/>
                          <a:pt x="426691" y="2566163"/>
                          <a:pt x="686880" y="2376366"/>
                        </a:cubicBezTo>
                        <a:cubicBezTo>
                          <a:pt x="947069" y="2186568"/>
                          <a:pt x="992098" y="2217618"/>
                          <a:pt x="1279017" y="2028944"/>
                        </a:cubicBezTo>
                        <a:cubicBezTo>
                          <a:pt x="1565936" y="1840270"/>
                          <a:pt x="1665251" y="1810834"/>
                          <a:pt x="1776413" y="1737109"/>
                        </a:cubicBezTo>
                        <a:cubicBezTo>
                          <a:pt x="1887575" y="1663384"/>
                          <a:pt x="2180006" y="1495446"/>
                          <a:pt x="2368550" y="1389688"/>
                        </a:cubicBezTo>
                        <a:cubicBezTo>
                          <a:pt x="2557094" y="1283930"/>
                          <a:pt x="2925583" y="1091054"/>
                          <a:pt x="3055430" y="986678"/>
                        </a:cubicBezTo>
                        <a:cubicBezTo>
                          <a:pt x="3185277" y="882302"/>
                          <a:pt x="3356090" y="841022"/>
                          <a:pt x="3552825" y="694844"/>
                        </a:cubicBezTo>
                        <a:cubicBezTo>
                          <a:pt x="3749560" y="548666"/>
                          <a:pt x="3803960" y="570065"/>
                          <a:pt x="4002850" y="430803"/>
                        </a:cubicBezTo>
                        <a:cubicBezTo>
                          <a:pt x="4201740" y="291541"/>
                          <a:pt x="4581073" y="101231"/>
                          <a:pt x="4737100" y="0"/>
                        </a:cubicBezTo>
                        <a:cubicBezTo>
                          <a:pt x="4948304" y="140037"/>
                          <a:pt x="5148248" y="212468"/>
                          <a:pt x="5329238" y="347422"/>
                        </a:cubicBezTo>
                        <a:cubicBezTo>
                          <a:pt x="5510228" y="482376"/>
                          <a:pt x="5798379" y="613426"/>
                          <a:pt x="5968746" y="722638"/>
                        </a:cubicBezTo>
                        <a:cubicBezTo>
                          <a:pt x="6139113" y="831849"/>
                          <a:pt x="6260710" y="915864"/>
                          <a:pt x="6513513" y="1042266"/>
                        </a:cubicBezTo>
                        <a:cubicBezTo>
                          <a:pt x="6766316" y="1168668"/>
                          <a:pt x="6945212" y="1288346"/>
                          <a:pt x="7058279" y="1361894"/>
                        </a:cubicBezTo>
                        <a:cubicBezTo>
                          <a:pt x="7171346" y="1435442"/>
                          <a:pt x="7463247" y="1605588"/>
                          <a:pt x="7697788" y="1737109"/>
                        </a:cubicBezTo>
                        <a:cubicBezTo>
                          <a:pt x="7932329" y="1868631"/>
                          <a:pt x="8035554" y="1955931"/>
                          <a:pt x="8242554" y="2056738"/>
                        </a:cubicBezTo>
                        <a:cubicBezTo>
                          <a:pt x="8449554" y="2157545"/>
                          <a:pt x="8576051" y="2285403"/>
                          <a:pt x="8739950" y="2348572"/>
                        </a:cubicBezTo>
                        <a:cubicBezTo>
                          <a:pt x="8903849" y="2411741"/>
                          <a:pt x="9229169" y="2629534"/>
                          <a:pt x="9474200" y="2779375"/>
                        </a:cubicBezTo>
                        <a:cubicBezTo>
                          <a:pt x="9315132" y="2871406"/>
                          <a:pt x="9066245" y="3018535"/>
                          <a:pt x="8929434" y="3099003"/>
                        </a:cubicBezTo>
                        <a:cubicBezTo>
                          <a:pt x="8792623" y="3179471"/>
                          <a:pt x="8578743" y="3323947"/>
                          <a:pt x="8337296" y="3446425"/>
                        </a:cubicBezTo>
                        <a:cubicBezTo>
                          <a:pt x="8095849" y="3568902"/>
                          <a:pt x="7987379" y="3622858"/>
                          <a:pt x="7887272" y="3710465"/>
                        </a:cubicBezTo>
                        <a:cubicBezTo>
                          <a:pt x="7787165" y="3798073"/>
                          <a:pt x="7413905" y="3965735"/>
                          <a:pt x="7295134" y="4057887"/>
                        </a:cubicBezTo>
                        <a:cubicBezTo>
                          <a:pt x="7176363" y="4150039"/>
                          <a:pt x="6924871" y="4259654"/>
                          <a:pt x="6608255" y="4460896"/>
                        </a:cubicBezTo>
                        <a:cubicBezTo>
                          <a:pt x="6291639" y="4662138"/>
                          <a:pt x="6247655" y="4642455"/>
                          <a:pt x="5921375" y="4863906"/>
                        </a:cubicBezTo>
                        <a:cubicBezTo>
                          <a:pt x="5595095" y="5085357"/>
                          <a:pt x="5597315" y="5033708"/>
                          <a:pt x="5329238" y="5211327"/>
                        </a:cubicBezTo>
                        <a:cubicBezTo>
                          <a:pt x="5061161" y="5388946"/>
                          <a:pt x="4955340" y="5464455"/>
                          <a:pt x="4737100" y="5558749"/>
                        </a:cubicBezTo>
                        <a:cubicBezTo>
                          <a:pt x="4556758" y="5461217"/>
                          <a:pt x="4214883" y="5285696"/>
                          <a:pt x="4097592" y="5183534"/>
                        </a:cubicBezTo>
                        <a:cubicBezTo>
                          <a:pt x="3980301" y="5081372"/>
                          <a:pt x="3625237" y="4878792"/>
                          <a:pt x="3410712" y="4780524"/>
                        </a:cubicBezTo>
                        <a:cubicBezTo>
                          <a:pt x="3196187" y="4682256"/>
                          <a:pt x="2966307" y="4555120"/>
                          <a:pt x="2865946" y="4460896"/>
                        </a:cubicBezTo>
                        <a:cubicBezTo>
                          <a:pt x="2765585" y="4366672"/>
                          <a:pt x="2519613" y="4269716"/>
                          <a:pt x="2368550" y="4169062"/>
                        </a:cubicBezTo>
                        <a:cubicBezTo>
                          <a:pt x="2217487" y="4068407"/>
                          <a:pt x="1932141" y="3908089"/>
                          <a:pt x="1776413" y="3821640"/>
                        </a:cubicBezTo>
                        <a:cubicBezTo>
                          <a:pt x="1620685" y="3735191"/>
                          <a:pt x="1535234" y="3699144"/>
                          <a:pt x="1326388" y="3557600"/>
                        </a:cubicBezTo>
                        <a:cubicBezTo>
                          <a:pt x="1117543" y="3416055"/>
                          <a:pt x="947384" y="3322013"/>
                          <a:pt x="639509" y="3154590"/>
                        </a:cubicBezTo>
                        <a:cubicBezTo>
                          <a:pt x="331634" y="2987167"/>
                          <a:pt x="274427" y="2912597"/>
                          <a:pt x="0" y="277937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6DA1CDA-D0CF-9B29-2B6E-F647D573471A}"/>
              </a:ext>
            </a:extLst>
          </p:cNvPr>
          <p:cNvGrpSpPr/>
          <p:nvPr/>
        </p:nvGrpSpPr>
        <p:grpSpPr>
          <a:xfrm>
            <a:off x="1390986" y="2437068"/>
            <a:ext cx="1525108" cy="1334469"/>
            <a:chOff x="1977606" y="478842"/>
            <a:chExt cx="1525108" cy="133446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F6D438C-364A-D1C7-CC78-799883123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7606" y="478842"/>
              <a:ext cx="1525108" cy="1334469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B968933-F38B-DB1B-6F09-DD0E5EEE4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80271" y="1128453"/>
              <a:ext cx="531078" cy="531078"/>
            </a:xfrm>
            <a:prstGeom prst="rect">
              <a:avLst/>
            </a:prstGeom>
          </p:spPr>
        </p:pic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E6B476A3-E39F-E99C-865B-04F32C59BD78}"/>
              </a:ext>
            </a:extLst>
          </p:cNvPr>
          <p:cNvSpPr txBox="1"/>
          <p:nvPr/>
        </p:nvSpPr>
        <p:spPr>
          <a:xfrm>
            <a:off x="-2901" y="5769764"/>
            <a:ext cx="12192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Apple LiGothic Medium" pitchFamily="2" charset="-120"/>
                <a:ea typeface="Apple LiGothic Medium" pitchFamily="2" charset="-120"/>
                <a:cs typeface="Arial Narrow" panose="020B0604020202020204" pitchFamily="34" charset="0"/>
              </a:rPr>
              <a:t>                             </a:t>
            </a:r>
            <a:r>
              <a:rPr kumimoji="1" lang="en-US" altLang="zh-CN" sz="3200" dirty="0">
                <a:latin typeface="Apple LiGothic Medium" pitchFamily="2" charset="-120"/>
                <a:ea typeface="Apple LiGothic Medium" pitchFamily="2" charset="-120"/>
                <a:cs typeface="Arial Narrow" panose="020B0604020202020204" pitchFamily="34" charset="0"/>
              </a:rPr>
              <a:t>PRISMATIC  </a:t>
            </a:r>
            <a:r>
              <a:rPr kumimoji="1" lang="zh-CN" altLang="en-US" sz="3200" dirty="0">
                <a:latin typeface="Apple LiGothic Medium" pitchFamily="2" charset="-120"/>
                <a:ea typeface="Apple LiGothic Medium" pitchFamily="2" charset="-120"/>
                <a:cs typeface="Arial Narrow" panose="020B0604020202020204" pitchFamily="34" charset="0"/>
              </a:rPr>
              <a:t>   </a:t>
            </a:r>
            <a:r>
              <a:rPr kumimoji="1" lang="en-US" altLang="zh-CN" sz="3200" dirty="0">
                <a:latin typeface="Apple LiGothic Medium" pitchFamily="2" charset="-120"/>
                <a:ea typeface="Apple LiGothic Medium" pitchFamily="2" charset="-120"/>
                <a:cs typeface="Arial Narrow" panose="020B0604020202020204" pitchFamily="34" charset="0"/>
              </a:rPr>
              <a:t>Framework</a:t>
            </a:r>
          </a:p>
          <a:p>
            <a:pPr algn="ctr"/>
            <a:r>
              <a:rPr lang="en-US" altLang="zh-CN" sz="2000" b="1" dirty="0">
                <a:effectLst/>
              </a:rPr>
              <a:t>P</a:t>
            </a:r>
            <a:r>
              <a:rPr lang="en-US" altLang="zh-CN" sz="2000" dirty="0">
                <a:effectLst/>
              </a:rPr>
              <a:t>rescription </a:t>
            </a:r>
            <a:r>
              <a:rPr lang="en-US" altLang="zh-CN" sz="2000" b="1" dirty="0">
                <a:effectLst/>
              </a:rPr>
              <a:t>R</a:t>
            </a:r>
            <a:r>
              <a:rPr lang="en-US" altLang="zh-CN" sz="2000" dirty="0">
                <a:effectLst/>
              </a:rPr>
              <a:t>isk Inspection </a:t>
            </a:r>
            <a:r>
              <a:rPr lang="en-US" altLang="zh-CN" sz="2000" b="1" dirty="0">
                <a:effectLst/>
              </a:rPr>
              <a:t>S</a:t>
            </a:r>
            <a:r>
              <a:rPr lang="en-US" altLang="zh-CN" sz="2000" dirty="0">
                <a:effectLst/>
              </a:rPr>
              <a:t>ystem for </a:t>
            </a:r>
            <a:r>
              <a:rPr lang="en-US" altLang="zh-CN" sz="2000" b="1" dirty="0">
                <a:effectLst/>
              </a:rPr>
              <a:t>M</a:t>
            </a:r>
            <a:r>
              <a:rPr lang="en-US" altLang="zh-CN" sz="2000" dirty="0">
                <a:effectLst/>
              </a:rPr>
              <a:t>ulti-</a:t>
            </a:r>
            <a:r>
              <a:rPr lang="en-US" altLang="zh-CN" sz="2000" b="1" dirty="0">
                <a:effectLst/>
              </a:rPr>
              <a:t>A</a:t>
            </a:r>
            <a:r>
              <a:rPr lang="en-US" altLang="zh-CN" sz="2000" dirty="0">
                <a:effectLst/>
              </a:rPr>
              <a:t>gent </a:t>
            </a:r>
            <a:r>
              <a:rPr lang="en-US" altLang="zh-CN" sz="2000" b="1" dirty="0">
                <a:effectLst/>
              </a:rPr>
              <a:t>T</a:t>
            </a:r>
            <a:r>
              <a:rPr lang="en-US" altLang="zh-CN" sz="2000" dirty="0">
                <a:effectLst/>
              </a:rPr>
              <a:t>actical </a:t>
            </a:r>
            <a:r>
              <a:rPr lang="en-US" altLang="zh-CN" sz="2000" b="1" dirty="0">
                <a:effectLst/>
              </a:rPr>
              <a:t>I</a:t>
            </a:r>
            <a:r>
              <a:rPr lang="en-US" altLang="zh-CN" sz="2000" dirty="0">
                <a:effectLst/>
              </a:rPr>
              <a:t>nteraction in </a:t>
            </a:r>
            <a:r>
              <a:rPr lang="en-US" altLang="zh-CN" sz="2000" b="1" dirty="0">
                <a:effectLst/>
              </a:rPr>
              <a:t>C</a:t>
            </a:r>
            <a:r>
              <a:rPr lang="en-US" altLang="zh-CN" sz="2000" dirty="0">
                <a:effectLst/>
              </a:rPr>
              <a:t>linical Decision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7C460EBB-8700-026E-2C00-9897F8A9F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012412" y="1917400"/>
            <a:ext cx="1333189" cy="1166540"/>
          </a:xfrm>
          <a:prstGeom prst="rect">
            <a:avLst/>
          </a:prstGeom>
        </p:spPr>
      </p:pic>
      <p:sp>
        <p:nvSpPr>
          <p:cNvPr id="34" name="圆角矩形 33">
            <a:extLst>
              <a:ext uri="{FF2B5EF4-FFF2-40B4-BE49-F238E27FC236}">
                <a16:creationId xmlns:a16="http://schemas.microsoft.com/office/drawing/2014/main" id="{568B1FBF-FA86-F62F-77B3-9362A73601EF}"/>
              </a:ext>
            </a:extLst>
          </p:cNvPr>
          <p:cNvSpPr/>
          <p:nvPr/>
        </p:nvSpPr>
        <p:spPr>
          <a:xfrm>
            <a:off x="10279765" y="2486460"/>
            <a:ext cx="1905004" cy="62446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b="1" dirty="0">
                <a:latin typeface="Arial" panose="020B0604020202020204" pitchFamily="34" charset="0"/>
                <a:ea typeface="APPLE LIGOTHIC MEDIUM" pitchFamily="2" charset="-120"/>
                <a:cs typeface="Arial" panose="020B0604020202020204" pitchFamily="34" charset="0"/>
              </a:rPr>
              <a:t>Final</a:t>
            </a:r>
            <a:br>
              <a:rPr kumimoji="1" lang="en-US" altLang="zh-CN" b="1" dirty="0">
                <a:latin typeface="Arial" panose="020B0604020202020204" pitchFamily="34" charset="0"/>
                <a:ea typeface="APPLE LIGOTHIC MEDIUM" pitchFamily="2" charset="-120"/>
                <a:cs typeface="Arial" panose="020B0604020202020204" pitchFamily="34" charset="0"/>
              </a:rPr>
            </a:br>
            <a:r>
              <a:rPr kumimoji="1" lang="en-US" altLang="zh-CN" b="1" dirty="0">
                <a:latin typeface="Arial" panose="020B0604020202020204" pitchFamily="34" charset="0"/>
                <a:ea typeface="APPLE LIGOTHIC MEDIUM" pitchFamily="2" charset="-120"/>
                <a:cs typeface="Arial" panose="020B0604020202020204" pitchFamily="34" charset="0"/>
              </a:rPr>
              <a:t>Prescription</a:t>
            </a:r>
            <a:endParaRPr kumimoji="1"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73BC9401-3079-4262-CF95-064600AB748D}"/>
              </a:ext>
            </a:extLst>
          </p:cNvPr>
          <p:cNvSpPr/>
          <p:nvPr/>
        </p:nvSpPr>
        <p:spPr>
          <a:xfrm>
            <a:off x="1" y="2486460"/>
            <a:ext cx="1403114" cy="62446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b="1" dirty="0">
                <a:solidFill>
                  <a:schemeClr val="tx1"/>
                </a:solidFill>
                <a:latin typeface="Arial" panose="020B0604020202020204" pitchFamily="34" charset="0"/>
                <a:ea typeface="APPLE LIGOTHIC MEDIUM" pitchFamily="2" charset="-120"/>
                <a:cs typeface="Arial" panose="020B0604020202020204" pitchFamily="34" charset="0"/>
              </a:rPr>
              <a:t>Patient</a:t>
            </a:r>
            <a:br>
              <a:rPr kumimoji="1" lang="en-US" altLang="zh-CN" b="1" dirty="0">
                <a:solidFill>
                  <a:schemeClr val="tx1"/>
                </a:solidFill>
                <a:latin typeface="Arial" panose="020B0604020202020204" pitchFamily="34" charset="0"/>
                <a:ea typeface="APPLE LIGOTHIC MEDIUM" pitchFamily="2" charset="-120"/>
                <a:cs typeface="Arial" panose="020B0604020202020204" pitchFamily="34" charset="0"/>
              </a:rPr>
            </a:br>
            <a:r>
              <a:rPr kumimoji="1" lang="en-US" altLang="zh-CN" b="1" dirty="0">
                <a:solidFill>
                  <a:schemeClr val="tx1"/>
                </a:solidFill>
                <a:latin typeface="Arial" panose="020B0604020202020204" pitchFamily="34" charset="0"/>
                <a:ea typeface="APPLE LIGOTHIC MEDIUM" pitchFamily="2" charset="-120"/>
                <a:cs typeface="Arial" panose="020B0604020202020204" pitchFamily="34" charset="0"/>
              </a:rPr>
              <a:t>Input</a:t>
            </a:r>
            <a:endParaRPr kumimoji="1" lang="zh-CN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58F4EAE-D01A-428C-35AD-E5151483F758}"/>
              </a:ext>
            </a:extLst>
          </p:cNvPr>
          <p:cNvGrpSpPr/>
          <p:nvPr/>
        </p:nvGrpSpPr>
        <p:grpSpPr>
          <a:xfrm>
            <a:off x="2892373" y="1856149"/>
            <a:ext cx="1703417" cy="1863344"/>
            <a:chOff x="3419730" y="49118"/>
            <a:chExt cx="1703417" cy="1863344"/>
          </a:xfrm>
        </p:grpSpPr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457BF65F-C919-F8BD-BD84-AD8B091ABA61}"/>
                </a:ext>
              </a:extLst>
            </p:cNvPr>
            <p:cNvSpPr/>
            <p:nvPr/>
          </p:nvSpPr>
          <p:spPr>
            <a:xfrm>
              <a:off x="3419731" y="1446626"/>
              <a:ext cx="1703416" cy="465836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Demographics</a:t>
              </a:r>
              <a:endParaRPr kumimoji="1" lang="zh-CN" alt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圆角矩形 12">
              <a:extLst>
                <a:ext uri="{FF2B5EF4-FFF2-40B4-BE49-F238E27FC236}">
                  <a16:creationId xmlns:a16="http://schemas.microsoft.com/office/drawing/2014/main" id="{9FF6A74D-02E5-05E4-17E0-486FBB61AC45}"/>
                </a:ext>
              </a:extLst>
            </p:cNvPr>
            <p:cNvSpPr/>
            <p:nvPr/>
          </p:nvSpPr>
          <p:spPr>
            <a:xfrm>
              <a:off x="3419730" y="514954"/>
              <a:ext cx="1703416" cy="465836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Allergies</a:t>
              </a:r>
              <a:endParaRPr kumimoji="1" lang="zh-CN" alt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圆角矩形 13">
              <a:extLst>
                <a:ext uri="{FF2B5EF4-FFF2-40B4-BE49-F238E27FC236}">
                  <a16:creationId xmlns:a16="http://schemas.microsoft.com/office/drawing/2014/main" id="{8C02BC23-F94C-4018-6CE6-139278F55D40}"/>
                </a:ext>
              </a:extLst>
            </p:cNvPr>
            <p:cNvSpPr/>
            <p:nvPr/>
          </p:nvSpPr>
          <p:spPr>
            <a:xfrm>
              <a:off x="3419731" y="49118"/>
              <a:ext cx="1700472" cy="465836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Medication on Admission</a:t>
              </a:r>
              <a:endParaRPr kumimoji="1" lang="zh-CN" alt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圆角矩形 16">
              <a:extLst>
                <a:ext uri="{FF2B5EF4-FFF2-40B4-BE49-F238E27FC236}">
                  <a16:creationId xmlns:a16="http://schemas.microsoft.com/office/drawing/2014/main" id="{40FDBD3D-61A8-ECC5-402A-4E2BA3BEBC22}"/>
                </a:ext>
              </a:extLst>
            </p:cNvPr>
            <p:cNvSpPr/>
            <p:nvPr/>
          </p:nvSpPr>
          <p:spPr>
            <a:xfrm>
              <a:off x="3419731" y="974313"/>
              <a:ext cx="1703416" cy="46583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Past Medical History</a:t>
              </a:r>
              <a:endParaRPr kumimoji="1" lang="zh-CN" alt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00A61570-D522-5E70-7BBA-7625EAC250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8811" y="1869128"/>
            <a:ext cx="449403" cy="449403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6544CC73-86CA-8762-20B5-2B57ED5B32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1861" y="2804536"/>
            <a:ext cx="421088" cy="421088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D31DFC99-D3AE-06A2-7465-9F34551164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3096" y="3257204"/>
            <a:ext cx="449403" cy="449403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13687564-8F24-A41A-51A8-B28B9994EF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0465" y="2279826"/>
            <a:ext cx="465836" cy="465836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D9FC8607-1E07-EA76-8712-255ABAAF4D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2874" y="2567468"/>
            <a:ext cx="465837" cy="465837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3A2639F0-E800-53DD-734A-CB4A942C1A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17311" y="2563619"/>
            <a:ext cx="446969" cy="446969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EAD920FF-2B96-50DC-91FC-B480C37E7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2795" y="2030057"/>
            <a:ext cx="531078" cy="531078"/>
          </a:xfrm>
          <a:prstGeom prst="rect">
            <a:avLst/>
          </a:prstGeom>
        </p:spPr>
      </p:pic>
      <p:grpSp>
        <p:nvGrpSpPr>
          <p:cNvPr id="60" name="组合 59">
            <a:extLst>
              <a:ext uri="{FF2B5EF4-FFF2-40B4-BE49-F238E27FC236}">
                <a16:creationId xmlns:a16="http://schemas.microsoft.com/office/drawing/2014/main" id="{C0A2EAC3-36E6-0665-5F09-8F324A9782B0}"/>
              </a:ext>
            </a:extLst>
          </p:cNvPr>
          <p:cNvGrpSpPr/>
          <p:nvPr/>
        </p:nvGrpSpPr>
        <p:grpSpPr>
          <a:xfrm>
            <a:off x="4519370" y="1264578"/>
            <a:ext cx="1112191" cy="678054"/>
            <a:chOff x="4967114" y="1325742"/>
            <a:chExt cx="1112191" cy="678054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25B8B1E0-893A-1091-0C59-0E5721210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07533" y="1325742"/>
              <a:ext cx="465836" cy="465836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5E7D1966-6C19-29A0-A646-00D0CCD49385}"/>
                </a:ext>
              </a:extLst>
            </p:cNvPr>
            <p:cNvSpPr/>
            <p:nvPr/>
          </p:nvSpPr>
          <p:spPr>
            <a:xfrm>
              <a:off x="4967114" y="1726797"/>
              <a:ext cx="1112191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DDI</a:t>
              </a:r>
              <a:r>
                <a:rPr lang="zh-CN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n-US" altLang="zh-CN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Detector</a:t>
              </a:r>
              <a:endParaRPr lang="zh-CN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DFDEA2E4-3296-78D2-AC9E-8DF9E3302F01}"/>
              </a:ext>
            </a:extLst>
          </p:cNvPr>
          <p:cNvGrpSpPr/>
          <p:nvPr/>
        </p:nvGrpSpPr>
        <p:grpSpPr>
          <a:xfrm>
            <a:off x="4532478" y="3594300"/>
            <a:ext cx="1112191" cy="678054"/>
            <a:chOff x="4967114" y="1325742"/>
            <a:chExt cx="1112191" cy="678054"/>
          </a:xfrm>
        </p:grpSpPr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97D3C57A-199A-3343-C071-CF376405D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07533" y="1325742"/>
              <a:ext cx="465836" cy="465836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010BE52D-0A8B-DE31-DE7F-39F5811AAB95}"/>
                </a:ext>
              </a:extLst>
            </p:cNvPr>
            <p:cNvSpPr/>
            <p:nvPr/>
          </p:nvSpPr>
          <p:spPr>
            <a:xfrm>
              <a:off x="4967114" y="1726797"/>
              <a:ext cx="1112191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DPI</a:t>
              </a:r>
              <a:r>
                <a:rPr lang="zh-CN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n-US" altLang="zh-CN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Detector</a:t>
              </a:r>
              <a:endParaRPr lang="zh-CN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64" name="矩形 63">
            <a:extLst>
              <a:ext uri="{FF2B5EF4-FFF2-40B4-BE49-F238E27FC236}">
                <a16:creationId xmlns:a16="http://schemas.microsoft.com/office/drawing/2014/main" id="{4F57D7B1-94F6-37F6-2C12-F7E0750A24F9}"/>
              </a:ext>
            </a:extLst>
          </p:cNvPr>
          <p:cNvSpPr/>
          <p:nvPr/>
        </p:nvSpPr>
        <p:spPr>
          <a:xfrm>
            <a:off x="4826006" y="620553"/>
            <a:ext cx="22589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1" cap="none" spc="0" dirty="0">
                <a:ln w="0"/>
                <a:solidFill>
                  <a:schemeClr val="tx1"/>
                </a:solidFill>
                <a:latin typeface="Baloo Bhai 2 Medium" panose="03080502040302020200" pitchFamily="66" charset="0"/>
                <a:cs typeface="Baloo Bhai 2 Medium" panose="03080502040302020200" pitchFamily="66" charset="0"/>
              </a:rPr>
              <a:t>Refraction Iteration</a:t>
            </a:r>
          </a:p>
          <a:p>
            <a:pPr algn="ctr"/>
            <a:r>
              <a:rPr lang="en-US" altLang="zh-CN" sz="2000" b="1" dirty="0">
                <a:ln w="0"/>
                <a:latin typeface="Baloo Bhai 2 Medium" panose="03080502040302020200" pitchFamily="66" charset="0"/>
                <a:cs typeface="Baloo Bhai 2 Medium" panose="03080502040302020200" pitchFamily="66" charset="0"/>
              </a:rPr>
              <a:t>Layer</a:t>
            </a:r>
            <a:endParaRPr lang="zh-CN" altLang="en-US" sz="2000" b="1" cap="none" spc="0" dirty="0">
              <a:ln w="0"/>
              <a:solidFill>
                <a:schemeClr val="tx1"/>
              </a:solidFill>
              <a:latin typeface="Baloo Bhai 2 Medium" panose="03080502040302020200" pitchFamily="66" charset="0"/>
              <a:cs typeface="Baloo Bhai 2 Medium" panose="03080502040302020200" pitchFamily="66" charset="0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141D5E53-5166-E564-3EF7-4339D07D223F}"/>
              </a:ext>
            </a:extLst>
          </p:cNvPr>
          <p:cNvSpPr/>
          <p:nvPr/>
        </p:nvSpPr>
        <p:spPr>
          <a:xfrm>
            <a:off x="9178278" y="1666791"/>
            <a:ext cx="1112191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Retrospector</a:t>
            </a:r>
            <a:endParaRPr lang="zh-CN" altLang="en-U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9C7C6B1F-8747-55BE-69A9-D7EC2F53D782}"/>
              </a:ext>
            </a:extLst>
          </p:cNvPr>
          <p:cNvSpPr/>
          <p:nvPr/>
        </p:nvSpPr>
        <p:spPr>
          <a:xfrm>
            <a:off x="1461148" y="3770545"/>
            <a:ext cx="1112191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Info Classifier</a:t>
            </a:r>
            <a:endParaRPr lang="zh-CN" altLang="en-U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DD7DFC9C-1858-88D7-EC51-EB775CA1B8F2}"/>
              </a:ext>
            </a:extLst>
          </p:cNvPr>
          <p:cNvGrpSpPr/>
          <p:nvPr/>
        </p:nvGrpSpPr>
        <p:grpSpPr>
          <a:xfrm>
            <a:off x="5394194" y="4329187"/>
            <a:ext cx="1582214" cy="465836"/>
            <a:chOff x="5739511" y="4420955"/>
            <a:chExt cx="1357004" cy="465836"/>
          </a:xfrm>
        </p:grpSpPr>
        <p:sp>
          <p:nvSpPr>
            <p:cNvPr id="79" name="圆角矩形 78">
              <a:extLst>
                <a:ext uri="{FF2B5EF4-FFF2-40B4-BE49-F238E27FC236}">
                  <a16:creationId xmlns:a16="http://schemas.microsoft.com/office/drawing/2014/main" id="{CE3564EB-627B-F67C-F50C-6B18805517C4}"/>
                </a:ext>
              </a:extLst>
            </p:cNvPr>
            <p:cNvSpPr/>
            <p:nvPr/>
          </p:nvSpPr>
          <p:spPr>
            <a:xfrm>
              <a:off x="5739511" y="4420955"/>
              <a:ext cx="1357004" cy="465836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Doctor</a:t>
              </a:r>
              <a:br>
                <a:rPr kumimoji="1" lang="en-US" altLang="zh-CN" sz="1200" b="1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Diagnosis</a:t>
              </a:r>
              <a:endParaRPr kumimoji="1" lang="zh-CN" alt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1" name="图片 80">
              <a:extLst>
                <a:ext uri="{FF2B5EF4-FFF2-40B4-BE49-F238E27FC236}">
                  <a16:creationId xmlns:a16="http://schemas.microsoft.com/office/drawing/2014/main" id="{46C43175-A5E4-684E-A87D-1182A159F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667093" y="4497187"/>
              <a:ext cx="313371" cy="313371"/>
            </a:xfrm>
            <a:prstGeom prst="rect">
              <a:avLst/>
            </a:prstGeom>
          </p:spPr>
        </p:pic>
      </p:grpSp>
      <p:sp>
        <p:nvSpPr>
          <p:cNvPr id="86" name="矩形 85">
            <a:extLst>
              <a:ext uri="{FF2B5EF4-FFF2-40B4-BE49-F238E27FC236}">
                <a16:creationId xmlns:a16="http://schemas.microsoft.com/office/drawing/2014/main" id="{9BF9764C-D74E-D1A9-1937-92A3B51A0C45}"/>
              </a:ext>
            </a:extLst>
          </p:cNvPr>
          <p:cNvSpPr/>
          <p:nvPr/>
        </p:nvSpPr>
        <p:spPr>
          <a:xfrm>
            <a:off x="10326124" y="3108138"/>
            <a:ext cx="181228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b="1" dirty="0">
                <a:latin typeface="Baloo Bhai 2" panose="03080502040302020200" pitchFamily="66" charset="0"/>
                <a:ea typeface="APPLE LIGOTHIC MEDIUM" pitchFamily="2" charset="-120"/>
                <a:cs typeface="Baloo Bhai 2" panose="03080502040302020200" pitchFamily="66" charset="0"/>
              </a:rPr>
              <a:t>Safety</a:t>
            </a:r>
          </a:p>
          <a:p>
            <a:pPr algn="ctr"/>
            <a:r>
              <a:rPr lang="en-US" altLang="zh-CN" b="1" dirty="0">
                <a:latin typeface="Baloo Bhai 2" panose="03080502040302020200" pitchFamily="66" charset="0"/>
                <a:ea typeface="APPLE LIGOTHIC MEDIUM" pitchFamily="2" charset="-120"/>
                <a:cs typeface="Baloo Bhai 2" panose="03080502040302020200" pitchFamily="66" charset="0"/>
              </a:rPr>
              <a:t>Interpretability</a:t>
            </a:r>
          </a:p>
          <a:p>
            <a:pPr algn="ctr"/>
            <a:r>
              <a:rPr lang="en-US" altLang="zh-CN" b="1" dirty="0">
                <a:latin typeface="Baloo Bhai 2" panose="03080502040302020200" pitchFamily="66" charset="0"/>
                <a:ea typeface="APPLE LIGOTHIC MEDIUM" pitchFamily="2" charset="-120"/>
                <a:cs typeface="Baloo Bhai 2" panose="03080502040302020200" pitchFamily="66" charset="0"/>
              </a:rPr>
              <a:t>Traceability</a:t>
            </a:r>
            <a:endParaRPr lang="zh-CN" altLang="en-US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Baloo Bhai 2" panose="03080502040302020200" pitchFamily="66" charset="0"/>
              <a:cs typeface="Baloo Bhai 2" panose="03080502040302020200" pitchFamily="66" charset="0"/>
            </a:endParaRPr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8D0A05B7-F3DC-5ED6-E82F-3D475C724426}"/>
              </a:ext>
            </a:extLst>
          </p:cNvPr>
          <p:cNvGrpSpPr/>
          <p:nvPr/>
        </p:nvGrpSpPr>
        <p:grpSpPr>
          <a:xfrm rot="16693147">
            <a:off x="5302909" y="1368912"/>
            <a:ext cx="277000" cy="1544075"/>
            <a:chOff x="1817914" y="626735"/>
            <a:chExt cx="431564" cy="749502"/>
          </a:xfrm>
        </p:grpSpPr>
        <p:sp>
          <p:nvSpPr>
            <p:cNvPr id="88" name="三角形 87">
              <a:extLst>
                <a:ext uri="{FF2B5EF4-FFF2-40B4-BE49-F238E27FC236}">
                  <a16:creationId xmlns:a16="http://schemas.microsoft.com/office/drawing/2014/main" id="{7CC340E5-F16B-9263-555B-F5AA356198ED}"/>
                </a:ext>
              </a:extLst>
            </p:cNvPr>
            <p:cNvSpPr/>
            <p:nvPr/>
          </p:nvSpPr>
          <p:spPr>
            <a:xfrm>
              <a:off x="1817914" y="626735"/>
              <a:ext cx="427914" cy="374751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" name="三角形 88">
              <a:extLst>
                <a:ext uri="{FF2B5EF4-FFF2-40B4-BE49-F238E27FC236}">
                  <a16:creationId xmlns:a16="http://schemas.microsoft.com/office/drawing/2014/main" id="{D4D97A5F-7C4A-CE90-4FC5-479479D10B73}"/>
                </a:ext>
              </a:extLst>
            </p:cNvPr>
            <p:cNvSpPr/>
            <p:nvPr/>
          </p:nvSpPr>
          <p:spPr>
            <a:xfrm rot="10800000">
              <a:off x="1821564" y="1001486"/>
              <a:ext cx="427914" cy="374751"/>
            </a:xfrm>
            <a:prstGeom prst="triangle">
              <a:avLst/>
            </a:prstGeom>
            <a:solidFill>
              <a:srgbClr val="27CBD0"/>
            </a:solidFill>
            <a:ln>
              <a:solidFill>
                <a:srgbClr val="27CBD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BFE11D44-CEEE-7C70-D276-E39612C3AA1D}"/>
              </a:ext>
            </a:extLst>
          </p:cNvPr>
          <p:cNvGrpSpPr/>
          <p:nvPr/>
        </p:nvGrpSpPr>
        <p:grpSpPr>
          <a:xfrm rot="15494568">
            <a:off x="5309018" y="2627841"/>
            <a:ext cx="277000" cy="1553822"/>
            <a:chOff x="1817914" y="626735"/>
            <a:chExt cx="431564" cy="749502"/>
          </a:xfrm>
        </p:grpSpPr>
        <p:sp>
          <p:nvSpPr>
            <p:cNvPr id="92" name="三角形 91">
              <a:extLst>
                <a:ext uri="{FF2B5EF4-FFF2-40B4-BE49-F238E27FC236}">
                  <a16:creationId xmlns:a16="http://schemas.microsoft.com/office/drawing/2014/main" id="{7E75961C-8312-477C-7870-D3A2084B51B9}"/>
                </a:ext>
              </a:extLst>
            </p:cNvPr>
            <p:cNvSpPr/>
            <p:nvPr/>
          </p:nvSpPr>
          <p:spPr>
            <a:xfrm>
              <a:off x="1817914" y="626735"/>
              <a:ext cx="427914" cy="374751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93" name="三角形 92">
              <a:extLst>
                <a:ext uri="{FF2B5EF4-FFF2-40B4-BE49-F238E27FC236}">
                  <a16:creationId xmlns:a16="http://schemas.microsoft.com/office/drawing/2014/main" id="{B12B9DE0-DBCA-7C81-51E1-53811E66DB04}"/>
                </a:ext>
              </a:extLst>
            </p:cNvPr>
            <p:cNvSpPr/>
            <p:nvPr/>
          </p:nvSpPr>
          <p:spPr>
            <a:xfrm rot="10800000">
              <a:off x="1821564" y="1001486"/>
              <a:ext cx="427914" cy="374751"/>
            </a:xfrm>
            <a:prstGeom prst="triangle">
              <a:avLst/>
            </a:prstGeom>
            <a:solidFill>
              <a:srgbClr val="27CBD0"/>
            </a:solidFill>
            <a:ln>
              <a:solidFill>
                <a:srgbClr val="27CBD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0E5935F8-1A03-A818-BFDA-A75E89FE4344}"/>
              </a:ext>
            </a:extLst>
          </p:cNvPr>
          <p:cNvGrpSpPr/>
          <p:nvPr/>
        </p:nvGrpSpPr>
        <p:grpSpPr>
          <a:xfrm rot="16496162">
            <a:off x="5335377" y="2045077"/>
            <a:ext cx="277000" cy="989028"/>
            <a:chOff x="1817914" y="626735"/>
            <a:chExt cx="431564" cy="749502"/>
          </a:xfrm>
        </p:grpSpPr>
        <p:sp>
          <p:nvSpPr>
            <p:cNvPr id="95" name="三角形 94">
              <a:extLst>
                <a:ext uri="{FF2B5EF4-FFF2-40B4-BE49-F238E27FC236}">
                  <a16:creationId xmlns:a16="http://schemas.microsoft.com/office/drawing/2014/main" id="{6DFF4EDB-45CA-23C3-E56B-707C5AE44A50}"/>
                </a:ext>
              </a:extLst>
            </p:cNvPr>
            <p:cNvSpPr/>
            <p:nvPr/>
          </p:nvSpPr>
          <p:spPr>
            <a:xfrm>
              <a:off x="1817914" y="626735"/>
              <a:ext cx="427914" cy="374751"/>
            </a:xfrm>
            <a:prstGeom prst="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6" name="三角形 95">
              <a:extLst>
                <a:ext uri="{FF2B5EF4-FFF2-40B4-BE49-F238E27FC236}">
                  <a16:creationId xmlns:a16="http://schemas.microsoft.com/office/drawing/2014/main" id="{CA16D06D-DAA7-5E68-1F0D-C952BB514448}"/>
                </a:ext>
              </a:extLst>
            </p:cNvPr>
            <p:cNvSpPr/>
            <p:nvPr/>
          </p:nvSpPr>
          <p:spPr>
            <a:xfrm rot="10800000">
              <a:off x="1821564" y="1001486"/>
              <a:ext cx="427914" cy="374751"/>
            </a:xfrm>
            <a:prstGeom prst="triangle">
              <a:avLst/>
            </a:prstGeom>
            <a:solidFill>
              <a:srgbClr val="27CBD0"/>
            </a:solidFill>
            <a:ln>
              <a:solidFill>
                <a:srgbClr val="27CBD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F4EBF012-A42E-ECDC-F6A0-D50E718516C5}"/>
              </a:ext>
            </a:extLst>
          </p:cNvPr>
          <p:cNvGrpSpPr/>
          <p:nvPr/>
        </p:nvGrpSpPr>
        <p:grpSpPr>
          <a:xfrm rot="15911220">
            <a:off x="5361286" y="2504773"/>
            <a:ext cx="277000" cy="989028"/>
            <a:chOff x="1817914" y="626735"/>
            <a:chExt cx="431564" cy="749502"/>
          </a:xfrm>
        </p:grpSpPr>
        <p:sp>
          <p:nvSpPr>
            <p:cNvPr id="98" name="三角形 97">
              <a:extLst>
                <a:ext uri="{FF2B5EF4-FFF2-40B4-BE49-F238E27FC236}">
                  <a16:creationId xmlns:a16="http://schemas.microsoft.com/office/drawing/2014/main" id="{CC80807E-A672-CE39-93F0-6AA39737214C}"/>
                </a:ext>
              </a:extLst>
            </p:cNvPr>
            <p:cNvSpPr/>
            <p:nvPr/>
          </p:nvSpPr>
          <p:spPr>
            <a:xfrm>
              <a:off x="1817914" y="626735"/>
              <a:ext cx="427914" cy="374751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9" name="三角形 98">
              <a:extLst>
                <a:ext uri="{FF2B5EF4-FFF2-40B4-BE49-F238E27FC236}">
                  <a16:creationId xmlns:a16="http://schemas.microsoft.com/office/drawing/2014/main" id="{1A641B69-94C4-D6DD-D2FE-CC019B344E54}"/>
                </a:ext>
              </a:extLst>
            </p:cNvPr>
            <p:cNvSpPr/>
            <p:nvPr/>
          </p:nvSpPr>
          <p:spPr>
            <a:xfrm rot="10800000">
              <a:off x="1821564" y="1001486"/>
              <a:ext cx="427914" cy="374751"/>
            </a:xfrm>
            <a:prstGeom prst="triangle">
              <a:avLst/>
            </a:prstGeom>
            <a:solidFill>
              <a:srgbClr val="27CBD0"/>
            </a:solidFill>
            <a:ln>
              <a:solidFill>
                <a:srgbClr val="27CBD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D86B7F37-4B04-78BD-B88E-86F322BC376A}"/>
              </a:ext>
            </a:extLst>
          </p:cNvPr>
          <p:cNvGrpSpPr/>
          <p:nvPr/>
        </p:nvGrpSpPr>
        <p:grpSpPr>
          <a:xfrm>
            <a:off x="6136019" y="2414827"/>
            <a:ext cx="1905003" cy="697231"/>
            <a:chOff x="5870638" y="2397228"/>
            <a:chExt cx="1905003" cy="697231"/>
          </a:xfrm>
        </p:grpSpPr>
        <p:sp>
          <p:nvSpPr>
            <p:cNvPr id="100" name="菱形 99">
              <a:extLst>
                <a:ext uri="{FF2B5EF4-FFF2-40B4-BE49-F238E27FC236}">
                  <a16:creationId xmlns:a16="http://schemas.microsoft.com/office/drawing/2014/main" id="{AF5388C9-EC5A-634E-7792-CEE5CF577BED}"/>
                </a:ext>
              </a:extLst>
            </p:cNvPr>
            <p:cNvSpPr/>
            <p:nvPr/>
          </p:nvSpPr>
          <p:spPr>
            <a:xfrm>
              <a:off x="5870638" y="2397228"/>
              <a:ext cx="1905003" cy="697231"/>
            </a:xfrm>
            <a:prstGeom prst="diamond">
              <a:avLst/>
            </a:prstGeom>
            <a:solidFill>
              <a:srgbClr val="27CBD0"/>
            </a:solidFill>
            <a:ln>
              <a:solidFill>
                <a:srgbClr val="27CBD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CA55FA2D-D3D0-AAF9-2BBE-C73698A2DA5A}"/>
                </a:ext>
              </a:extLst>
            </p:cNvPr>
            <p:cNvSpPr txBox="1"/>
            <p:nvPr/>
          </p:nvSpPr>
          <p:spPr>
            <a:xfrm>
              <a:off x="6165170" y="2600876"/>
              <a:ext cx="14867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solidFill>
                    <a:schemeClr val="bg1"/>
                  </a:solidFill>
                  <a:latin typeface="Baloo Bhai 2" panose="03080502040302020200" pitchFamily="66" charset="0"/>
                  <a:cs typeface="Baloo Bhai 2" panose="03080502040302020200" pitchFamily="66" charset="0"/>
                </a:rPr>
                <a:t>Prescription</a:t>
              </a:r>
              <a:endParaRPr kumimoji="1" lang="zh-CN" altLang="en-US" dirty="0">
                <a:solidFill>
                  <a:schemeClr val="bg1"/>
                </a:solidFill>
                <a:latin typeface="Baloo Bhai 2" panose="03080502040302020200" pitchFamily="66" charset="0"/>
                <a:cs typeface="Baloo Bhai 2" panose="03080502040302020200" pitchFamily="66" charset="0"/>
              </a:endParaRPr>
            </a:p>
          </p:txBody>
        </p:sp>
      </p:grpSp>
      <p:pic>
        <p:nvPicPr>
          <p:cNvPr id="50" name="图片 49">
            <a:extLst>
              <a:ext uri="{FF2B5EF4-FFF2-40B4-BE49-F238E27FC236}">
                <a16:creationId xmlns:a16="http://schemas.microsoft.com/office/drawing/2014/main" id="{130AB2FF-611F-6F56-E311-E668D2CFD0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5605" y="2257653"/>
            <a:ext cx="465837" cy="465837"/>
          </a:xfrm>
          <a:prstGeom prst="rect">
            <a:avLst/>
          </a:prstGeom>
        </p:spPr>
      </p:pic>
      <p:cxnSp>
        <p:nvCxnSpPr>
          <p:cNvPr id="104" name="直线连接符 103">
            <a:extLst>
              <a:ext uri="{FF2B5EF4-FFF2-40B4-BE49-F238E27FC236}">
                <a16:creationId xmlns:a16="http://schemas.microsoft.com/office/drawing/2014/main" id="{AF1BF904-1339-3BC2-1FDA-0CF8B473B894}"/>
              </a:ext>
            </a:extLst>
          </p:cNvPr>
          <p:cNvCxnSpPr>
            <a:cxnSpLocks/>
          </p:cNvCxnSpPr>
          <p:nvPr/>
        </p:nvCxnSpPr>
        <p:spPr>
          <a:xfrm>
            <a:off x="4619795" y="188536"/>
            <a:ext cx="33" cy="5220572"/>
          </a:xfrm>
          <a:prstGeom prst="line">
            <a:avLst/>
          </a:prstGeom>
          <a:ln w="2222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线连接符 106">
            <a:extLst>
              <a:ext uri="{FF2B5EF4-FFF2-40B4-BE49-F238E27FC236}">
                <a16:creationId xmlns:a16="http://schemas.microsoft.com/office/drawing/2014/main" id="{2435FA1C-43AF-00A4-1897-B61B401DC131}"/>
              </a:ext>
            </a:extLst>
          </p:cNvPr>
          <p:cNvCxnSpPr>
            <a:cxnSpLocks/>
          </p:cNvCxnSpPr>
          <p:nvPr/>
        </p:nvCxnSpPr>
        <p:spPr>
          <a:xfrm>
            <a:off x="8035604" y="153156"/>
            <a:ext cx="33" cy="5220572"/>
          </a:xfrm>
          <a:prstGeom prst="line">
            <a:avLst/>
          </a:prstGeom>
          <a:ln w="2222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肘形连接符 111">
            <a:extLst>
              <a:ext uri="{FF2B5EF4-FFF2-40B4-BE49-F238E27FC236}">
                <a16:creationId xmlns:a16="http://schemas.microsoft.com/office/drawing/2014/main" id="{716C8294-B2BC-587A-0D97-F83225D214BF}"/>
              </a:ext>
            </a:extLst>
          </p:cNvPr>
          <p:cNvCxnSpPr>
            <a:cxnSpLocks/>
            <a:stCxn id="5" idx="3"/>
            <a:endCxn id="79" idx="1"/>
          </p:cNvCxnSpPr>
          <p:nvPr/>
        </p:nvCxnSpPr>
        <p:spPr>
          <a:xfrm>
            <a:off x="2916094" y="3104303"/>
            <a:ext cx="2478100" cy="1457802"/>
          </a:xfrm>
          <a:prstGeom prst="bentConnector3">
            <a:avLst>
              <a:gd name="adj1" fmla="val -1505"/>
            </a:avLst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94E873FD-09B2-6469-C47D-258AD2DB5576}"/>
              </a:ext>
            </a:extLst>
          </p:cNvPr>
          <p:cNvGrpSpPr/>
          <p:nvPr/>
        </p:nvGrpSpPr>
        <p:grpSpPr>
          <a:xfrm>
            <a:off x="5348460" y="3654372"/>
            <a:ext cx="1585896" cy="398157"/>
            <a:chOff x="8475105" y="5132107"/>
            <a:chExt cx="1739314" cy="426723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1BD090E3-DF5A-5AE3-0F2A-1EF95C7E51FA}"/>
                </a:ext>
              </a:extLst>
            </p:cNvPr>
            <p:cNvSpPr/>
            <p:nvPr/>
          </p:nvSpPr>
          <p:spPr>
            <a:xfrm>
              <a:off x="8730750" y="5132107"/>
              <a:ext cx="1483669" cy="29687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ADR</a:t>
              </a:r>
              <a:r>
                <a:rPr lang="zh-CN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n-US" altLang="zh-CN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Evaluator</a:t>
              </a:r>
              <a:endParaRPr lang="zh-CN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116" name="图片 115">
              <a:extLst>
                <a:ext uri="{FF2B5EF4-FFF2-40B4-BE49-F238E27FC236}">
                  <a16:creationId xmlns:a16="http://schemas.microsoft.com/office/drawing/2014/main" id="{AD027BEF-E105-C0A5-90AE-86BE5DB67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5400000">
              <a:off x="8484941" y="5132070"/>
              <a:ext cx="416924" cy="436595"/>
            </a:xfrm>
            <a:prstGeom prst="rect">
              <a:avLst/>
            </a:prstGeom>
          </p:spPr>
        </p:pic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5FEBF8CB-E50E-E371-DA59-81CBF18F9C80}"/>
              </a:ext>
            </a:extLst>
          </p:cNvPr>
          <p:cNvGrpSpPr/>
          <p:nvPr/>
        </p:nvGrpSpPr>
        <p:grpSpPr>
          <a:xfrm>
            <a:off x="5388249" y="1307709"/>
            <a:ext cx="1418107" cy="463262"/>
            <a:chOff x="10067114" y="4782874"/>
            <a:chExt cx="1527382" cy="481589"/>
          </a:xfrm>
        </p:grpSpPr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6F0DDBB2-C08D-B1CF-759C-453DAF21ED4F}"/>
                </a:ext>
              </a:extLst>
            </p:cNvPr>
            <p:cNvSpPr/>
            <p:nvPr/>
          </p:nvSpPr>
          <p:spPr>
            <a:xfrm>
              <a:off x="10329158" y="4784534"/>
              <a:ext cx="1265338" cy="4799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n-US" altLang="zh-CN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Drug</a:t>
              </a:r>
              <a:r>
                <a:rPr lang="zh-CN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n-US" altLang="zh-CN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Info Retriever</a:t>
              </a:r>
              <a:endParaRPr lang="zh-CN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119" name="图片 118">
              <a:extLst>
                <a:ext uri="{FF2B5EF4-FFF2-40B4-BE49-F238E27FC236}">
                  <a16:creationId xmlns:a16="http://schemas.microsoft.com/office/drawing/2014/main" id="{A1B856E0-538E-A65E-4C73-32B653AAC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5400000">
              <a:off x="10082235" y="4767753"/>
              <a:ext cx="411793" cy="442035"/>
            </a:xfrm>
            <a:prstGeom prst="rect">
              <a:avLst/>
            </a:prstGeom>
          </p:spPr>
        </p:pic>
      </p:grpSp>
      <p:sp>
        <p:nvSpPr>
          <p:cNvPr id="122" name="矩形 121">
            <a:extLst>
              <a:ext uri="{FF2B5EF4-FFF2-40B4-BE49-F238E27FC236}">
                <a16:creationId xmlns:a16="http://schemas.microsoft.com/office/drawing/2014/main" id="{797F540E-55A7-F349-75C2-64F3C6BBEFB8}"/>
              </a:ext>
            </a:extLst>
          </p:cNvPr>
          <p:cNvSpPr/>
          <p:nvPr/>
        </p:nvSpPr>
        <p:spPr>
          <a:xfrm>
            <a:off x="1919032" y="605875"/>
            <a:ext cx="183896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1" cap="none" spc="0" dirty="0">
                <a:ln w="0"/>
                <a:solidFill>
                  <a:schemeClr val="tx1"/>
                </a:solidFill>
                <a:latin typeface="Baloo Bhai 2 Medium" panose="03080502040302020200" pitchFamily="66" charset="0"/>
                <a:cs typeface="Baloo Bhai 2 Medium" panose="03080502040302020200" pitchFamily="66" charset="0"/>
              </a:rPr>
              <a:t>Prism Mapping</a:t>
            </a:r>
            <a:br>
              <a:rPr lang="en-US" altLang="zh-CN" sz="2000" b="1" cap="none" spc="0" dirty="0">
                <a:ln w="0"/>
                <a:solidFill>
                  <a:schemeClr val="tx1"/>
                </a:solidFill>
                <a:latin typeface="Baloo Bhai 2 Medium" panose="03080502040302020200" pitchFamily="66" charset="0"/>
                <a:cs typeface="Baloo Bhai 2 Medium" panose="03080502040302020200" pitchFamily="66" charset="0"/>
              </a:rPr>
            </a:br>
            <a:r>
              <a:rPr lang="en-US" altLang="zh-CN" sz="2000" b="1" cap="none" spc="0" dirty="0">
                <a:ln w="0"/>
                <a:solidFill>
                  <a:schemeClr val="tx1"/>
                </a:solidFill>
                <a:latin typeface="Baloo Bhai 2 Medium" panose="03080502040302020200" pitchFamily="66" charset="0"/>
                <a:cs typeface="Baloo Bhai 2 Medium" panose="03080502040302020200" pitchFamily="66" charset="0"/>
              </a:rPr>
              <a:t>Layer</a:t>
            </a:r>
            <a:endParaRPr lang="zh-CN" altLang="en-US" sz="2000" b="1" cap="none" spc="0" dirty="0">
              <a:ln w="0"/>
              <a:solidFill>
                <a:schemeClr val="tx1"/>
              </a:solidFill>
              <a:latin typeface="Baloo Bhai 2 Medium" panose="03080502040302020200" pitchFamily="66" charset="0"/>
              <a:cs typeface="Baloo Bhai 2 Medium" panose="03080502040302020200" pitchFamily="66" charset="0"/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A67C77E6-A254-F2F8-E7C0-93CEACFE8D68}"/>
              </a:ext>
            </a:extLst>
          </p:cNvPr>
          <p:cNvSpPr/>
          <p:nvPr/>
        </p:nvSpPr>
        <p:spPr>
          <a:xfrm>
            <a:off x="8439645" y="620553"/>
            <a:ext cx="17652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latin typeface="Baloo Bhai 2 Medium" panose="03080502040302020200" pitchFamily="66" charset="0"/>
                <a:cs typeface="Baloo Bhai 2 Medium" panose="03080502040302020200" pitchFamily="66" charset="0"/>
              </a:rPr>
              <a:t>Prism Focusing</a:t>
            </a:r>
          </a:p>
          <a:p>
            <a:pPr algn="ctr"/>
            <a:r>
              <a:rPr lang="en-US" altLang="zh-CN" sz="2000" b="1" cap="none" spc="0" dirty="0">
                <a:ln w="0"/>
                <a:solidFill>
                  <a:schemeClr val="tx1"/>
                </a:solidFill>
                <a:latin typeface="Baloo Bhai 2 Medium" panose="03080502040302020200" pitchFamily="66" charset="0"/>
                <a:cs typeface="Baloo Bhai 2 Medium" panose="03080502040302020200" pitchFamily="66" charset="0"/>
              </a:rPr>
              <a:t>Layer</a:t>
            </a:r>
            <a:endParaRPr lang="zh-CN" altLang="en-US" sz="2000" b="1" cap="none" spc="0" dirty="0">
              <a:ln w="0"/>
              <a:solidFill>
                <a:schemeClr val="tx1"/>
              </a:solidFill>
              <a:latin typeface="Baloo Bhai 2 Medium" panose="03080502040302020200" pitchFamily="66" charset="0"/>
              <a:cs typeface="Baloo Bhai 2 Medium" panose="03080502040302020200" pitchFamily="66" charset="0"/>
            </a:endParaRPr>
          </a:p>
        </p:txBody>
      </p:sp>
      <p:cxnSp>
        <p:nvCxnSpPr>
          <p:cNvPr id="126" name="直线箭头连接符 125">
            <a:extLst>
              <a:ext uri="{FF2B5EF4-FFF2-40B4-BE49-F238E27FC236}">
                <a16:creationId xmlns:a16="http://schemas.microsoft.com/office/drawing/2014/main" id="{35F52C8A-DD45-D501-3EB8-E892EAD9A747}"/>
              </a:ext>
            </a:extLst>
          </p:cNvPr>
          <p:cNvCxnSpPr>
            <a:cxnSpLocks/>
          </p:cNvCxnSpPr>
          <p:nvPr/>
        </p:nvCxnSpPr>
        <p:spPr>
          <a:xfrm>
            <a:off x="5177417" y="2098464"/>
            <a:ext cx="548392" cy="87804"/>
          </a:xfrm>
          <a:prstGeom prst="straightConnector1">
            <a:avLst/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线箭头连接符 127">
            <a:extLst>
              <a:ext uri="{FF2B5EF4-FFF2-40B4-BE49-F238E27FC236}">
                <a16:creationId xmlns:a16="http://schemas.microsoft.com/office/drawing/2014/main" id="{8379938B-8FB5-2B91-1A27-8784502E9684}"/>
              </a:ext>
            </a:extLst>
          </p:cNvPr>
          <p:cNvCxnSpPr>
            <a:cxnSpLocks/>
          </p:cNvCxnSpPr>
          <p:nvPr/>
        </p:nvCxnSpPr>
        <p:spPr>
          <a:xfrm flipV="1">
            <a:off x="5218083" y="3336798"/>
            <a:ext cx="477275" cy="130221"/>
          </a:xfrm>
          <a:prstGeom prst="straightConnector1">
            <a:avLst/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线箭头连接符 131">
            <a:extLst>
              <a:ext uri="{FF2B5EF4-FFF2-40B4-BE49-F238E27FC236}">
                <a16:creationId xmlns:a16="http://schemas.microsoft.com/office/drawing/2014/main" id="{5318573A-33A0-18F8-9EB6-885CD1575AD2}"/>
              </a:ext>
            </a:extLst>
          </p:cNvPr>
          <p:cNvCxnSpPr>
            <a:cxnSpLocks/>
          </p:cNvCxnSpPr>
          <p:nvPr/>
        </p:nvCxnSpPr>
        <p:spPr>
          <a:xfrm flipV="1">
            <a:off x="5235146" y="2956653"/>
            <a:ext cx="536005" cy="80796"/>
          </a:xfrm>
          <a:prstGeom prst="straightConnector1">
            <a:avLst/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线箭头连接符 134">
            <a:extLst>
              <a:ext uri="{FF2B5EF4-FFF2-40B4-BE49-F238E27FC236}">
                <a16:creationId xmlns:a16="http://schemas.microsoft.com/office/drawing/2014/main" id="{C85957B1-85EE-6C0D-2BD5-2952CBD0FC56}"/>
              </a:ext>
            </a:extLst>
          </p:cNvPr>
          <p:cNvCxnSpPr>
            <a:cxnSpLocks/>
          </p:cNvCxnSpPr>
          <p:nvPr/>
        </p:nvCxnSpPr>
        <p:spPr>
          <a:xfrm>
            <a:off x="5281671" y="2503483"/>
            <a:ext cx="447728" cy="64666"/>
          </a:xfrm>
          <a:prstGeom prst="straightConnector1">
            <a:avLst/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线箭头连接符 141">
            <a:extLst>
              <a:ext uri="{FF2B5EF4-FFF2-40B4-BE49-F238E27FC236}">
                <a16:creationId xmlns:a16="http://schemas.microsoft.com/office/drawing/2014/main" id="{EA0A3BAF-AA1C-F17B-30CE-0649DF0D618E}"/>
              </a:ext>
            </a:extLst>
          </p:cNvPr>
          <p:cNvCxnSpPr>
            <a:cxnSpLocks/>
            <a:endCxn id="100" idx="2"/>
          </p:cNvCxnSpPr>
          <p:nvPr/>
        </p:nvCxnSpPr>
        <p:spPr>
          <a:xfrm flipV="1">
            <a:off x="7088521" y="3112058"/>
            <a:ext cx="0" cy="121712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直线箭头连接符 143">
            <a:extLst>
              <a:ext uri="{FF2B5EF4-FFF2-40B4-BE49-F238E27FC236}">
                <a16:creationId xmlns:a16="http://schemas.microsoft.com/office/drawing/2014/main" id="{2DA4BAD0-1E6D-5E03-143C-9A59A0B24DF1}"/>
              </a:ext>
            </a:extLst>
          </p:cNvPr>
          <p:cNvCxnSpPr>
            <a:cxnSpLocks/>
          </p:cNvCxnSpPr>
          <p:nvPr/>
        </p:nvCxnSpPr>
        <p:spPr>
          <a:xfrm>
            <a:off x="8061962" y="2763443"/>
            <a:ext cx="965078" cy="1790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肘形连接符 147">
            <a:extLst>
              <a:ext uri="{FF2B5EF4-FFF2-40B4-BE49-F238E27FC236}">
                <a16:creationId xmlns:a16="http://schemas.microsoft.com/office/drawing/2014/main" id="{E3503022-4138-D2AB-4E14-6F389EFF12E1}"/>
              </a:ext>
            </a:extLst>
          </p:cNvPr>
          <p:cNvCxnSpPr>
            <a:cxnSpLocks/>
            <a:endCxn id="79" idx="3"/>
          </p:cNvCxnSpPr>
          <p:nvPr/>
        </p:nvCxnSpPr>
        <p:spPr>
          <a:xfrm rot="10800000" flipV="1">
            <a:off x="6976409" y="2819783"/>
            <a:ext cx="2803091" cy="1742322"/>
          </a:xfrm>
          <a:prstGeom prst="bentConnector3">
            <a:avLst>
              <a:gd name="adj1" fmla="val 615"/>
            </a:avLst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576803A8-345E-754A-91C9-23FC0B58615D}"/>
              </a:ext>
            </a:extLst>
          </p:cNvPr>
          <p:cNvGrpSpPr/>
          <p:nvPr/>
        </p:nvGrpSpPr>
        <p:grpSpPr>
          <a:xfrm>
            <a:off x="7058038" y="3273895"/>
            <a:ext cx="979690" cy="844148"/>
            <a:chOff x="6890518" y="3273895"/>
            <a:chExt cx="979690" cy="844148"/>
          </a:xfrm>
        </p:grpSpPr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9DFF9BB8-9520-CC0F-0110-387560801D95}"/>
                </a:ext>
              </a:extLst>
            </p:cNvPr>
            <p:cNvSpPr/>
            <p:nvPr/>
          </p:nvSpPr>
          <p:spPr>
            <a:xfrm>
              <a:off x="6890518" y="3656378"/>
              <a:ext cx="979690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Prescription</a:t>
              </a:r>
            </a:p>
            <a:p>
              <a:pPr algn="ctr"/>
              <a:r>
                <a:rPr lang="en-US" altLang="zh-CN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Generator</a:t>
              </a:r>
              <a:endParaRPr lang="zh-CN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151" name="图片 150">
              <a:extLst>
                <a:ext uri="{FF2B5EF4-FFF2-40B4-BE49-F238E27FC236}">
                  <a16:creationId xmlns:a16="http://schemas.microsoft.com/office/drawing/2014/main" id="{0E83DBC8-D086-DC59-50AE-C90A51288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174519" y="3273895"/>
              <a:ext cx="468811" cy="468811"/>
            </a:xfrm>
            <a:prstGeom prst="rect">
              <a:avLst/>
            </a:prstGeom>
          </p:spPr>
        </p:pic>
      </p:grpSp>
      <p:pic>
        <p:nvPicPr>
          <p:cNvPr id="156" name="图片 155">
            <a:extLst>
              <a:ext uri="{FF2B5EF4-FFF2-40B4-BE49-F238E27FC236}">
                <a16:creationId xmlns:a16="http://schemas.microsoft.com/office/drawing/2014/main" id="{ED1EA53F-7A66-4FD6-5BA2-1D1646398D1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78392" y="2309334"/>
            <a:ext cx="426646" cy="426646"/>
          </a:xfrm>
          <a:prstGeom prst="rect">
            <a:avLst/>
          </a:prstGeom>
        </p:spPr>
      </p:pic>
      <p:sp>
        <p:nvSpPr>
          <p:cNvPr id="157" name="矩形 156">
            <a:extLst>
              <a:ext uri="{FF2B5EF4-FFF2-40B4-BE49-F238E27FC236}">
                <a16:creationId xmlns:a16="http://schemas.microsoft.com/office/drawing/2014/main" id="{48B28C8A-A6C6-3E01-88FA-420FBEE18516}"/>
              </a:ext>
            </a:extLst>
          </p:cNvPr>
          <p:cNvSpPr/>
          <p:nvPr/>
        </p:nvSpPr>
        <p:spPr>
          <a:xfrm>
            <a:off x="8034239" y="2065931"/>
            <a:ext cx="1232157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Safety</a:t>
            </a:r>
            <a:r>
              <a:rPr lang="zh-CN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Checker</a:t>
            </a:r>
            <a:endParaRPr lang="zh-CN" altLang="en-U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4265E549-B1A3-3AAA-AC60-31530BF4E71D}"/>
              </a:ext>
            </a:extLst>
          </p:cNvPr>
          <p:cNvSpPr/>
          <p:nvPr/>
        </p:nvSpPr>
        <p:spPr>
          <a:xfrm>
            <a:off x="8145193" y="4353034"/>
            <a:ext cx="1393252" cy="523220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Retrospection</a:t>
            </a:r>
            <a:br>
              <a:rPr lang="en-US" altLang="zh-CN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altLang="zh-CN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next round</a:t>
            </a:r>
            <a:endParaRPr lang="zh-CN" altLang="en-US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7D2925-C909-099D-D4E6-FFCCBD7C7BE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72396" y="5700050"/>
            <a:ext cx="663477" cy="66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85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矩形 166">
            <a:extLst>
              <a:ext uri="{FF2B5EF4-FFF2-40B4-BE49-F238E27FC236}">
                <a16:creationId xmlns:a16="http://schemas.microsoft.com/office/drawing/2014/main" id="{59002092-A0E9-6C13-C72E-7E1E5218076F}"/>
              </a:ext>
            </a:extLst>
          </p:cNvPr>
          <p:cNvSpPr/>
          <p:nvPr/>
        </p:nvSpPr>
        <p:spPr>
          <a:xfrm>
            <a:off x="8354528" y="1913518"/>
            <a:ext cx="920445" cy="307777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400" b="1" cap="none" spc="0" dirty="0">
                <a:ln w="0"/>
                <a:solidFill>
                  <a:schemeClr val="tx1"/>
                </a:solidFill>
                <a:latin typeface="Baloo Bhai 2 Medium" panose="03080502040302020200" pitchFamily="66" charset="0"/>
                <a:cs typeface="Baloo Bhai 2 Medium" panose="03080502040302020200" pitchFamily="66" charset="0"/>
              </a:rPr>
              <a:t>Focusing</a:t>
            </a:r>
            <a:endParaRPr lang="zh-CN" altLang="en-US" sz="1400" b="1" cap="none" spc="0" dirty="0">
              <a:ln w="0"/>
              <a:solidFill>
                <a:schemeClr val="tx1"/>
              </a:solidFill>
              <a:latin typeface="Baloo Bhai 2 Medium" panose="03080502040302020200" pitchFamily="66" charset="0"/>
              <a:cs typeface="Baloo Bhai 2 Medium" panose="03080502040302020200" pitchFamily="66" charset="0"/>
            </a:endParaRPr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5F110CB8-B1BB-D7BB-D5B1-76827DE04042}"/>
              </a:ext>
            </a:extLst>
          </p:cNvPr>
          <p:cNvSpPr/>
          <p:nvPr/>
        </p:nvSpPr>
        <p:spPr>
          <a:xfrm>
            <a:off x="1737479" y="2557572"/>
            <a:ext cx="885179" cy="307777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400" b="1" cap="none" spc="0" dirty="0">
                <a:ln w="0"/>
                <a:solidFill>
                  <a:schemeClr val="tx1"/>
                </a:solidFill>
                <a:latin typeface="Baloo Bhai 2 Medium" panose="03080502040302020200" pitchFamily="66" charset="0"/>
                <a:cs typeface="Baloo Bhai 2 Medium" panose="03080502040302020200" pitchFamily="66" charset="0"/>
              </a:rPr>
              <a:t>Mapping</a:t>
            </a:r>
            <a:endParaRPr lang="zh-CN" altLang="en-US" sz="1400" b="1" cap="none" spc="0" dirty="0">
              <a:ln w="0"/>
              <a:solidFill>
                <a:schemeClr val="tx1"/>
              </a:solidFill>
              <a:latin typeface="Baloo Bhai 2 Medium" panose="03080502040302020200" pitchFamily="66" charset="0"/>
              <a:cs typeface="Baloo Bhai 2 Medium" panose="03080502040302020200" pitchFamily="66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7E6670B-995E-B8DF-3654-1A37A061AE6F}"/>
              </a:ext>
            </a:extLst>
          </p:cNvPr>
          <p:cNvSpPr/>
          <p:nvPr/>
        </p:nvSpPr>
        <p:spPr>
          <a:xfrm>
            <a:off x="134739" y="47868"/>
            <a:ext cx="279858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cap="none" spc="0" dirty="0">
                <a:ln w="0"/>
                <a:solidFill>
                  <a:schemeClr val="tx1"/>
                </a:solidFill>
                <a:latin typeface="Baloo Bhai 2 Medium" panose="03080502040302020200" pitchFamily="66" charset="0"/>
                <a:cs typeface="Baloo Bhai 2 Medium" panose="03080502040302020200" pitchFamily="66" charset="0"/>
              </a:rPr>
              <a:t>Prism Mapping</a:t>
            </a:r>
            <a:r>
              <a:rPr lang="zh-CN" altLang="en-US" sz="2000" b="1" cap="none" spc="0" dirty="0">
                <a:ln w="0"/>
                <a:solidFill>
                  <a:schemeClr val="tx1"/>
                </a:solidFill>
                <a:latin typeface="Baloo Bhai 2 Medium" panose="03080502040302020200" pitchFamily="66" charset="0"/>
                <a:cs typeface="Baloo Bhai 2 Medium" panose="03080502040302020200" pitchFamily="66" charset="0"/>
              </a:rPr>
              <a:t> </a:t>
            </a:r>
            <a:r>
              <a:rPr lang="en-US" altLang="zh-CN" sz="2000" b="1" cap="none" spc="0" dirty="0">
                <a:ln w="0"/>
                <a:solidFill>
                  <a:schemeClr val="tx1"/>
                </a:solidFill>
                <a:latin typeface="Baloo Bhai 2 Medium" panose="03080502040302020200" pitchFamily="66" charset="0"/>
                <a:cs typeface="Baloo Bhai 2 Medium" panose="03080502040302020200" pitchFamily="66" charset="0"/>
              </a:rPr>
              <a:t>Layer</a:t>
            </a:r>
            <a:endParaRPr lang="zh-CN" altLang="en-US" sz="2000" b="1" cap="none" spc="0" dirty="0">
              <a:ln w="0"/>
              <a:solidFill>
                <a:schemeClr val="tx1"/>
              </a:solidFill>
              <a:latin typeface="Baloo Bhai 2 Medium" panose="03080502040302020200" pitchFamily="66" charset="0"/>
              <a:cs typeface="Baloo Bhai 2 Medium" panose="03080502040302020200" pitchFamily="66" charset="0"/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6EA80168-2328-41D8-D625-2B7843D76AE2}"/>
              </a:ext>
            </a:extLst>
          </p:cNvPr>
          <p:cNvCxnSpPr>
            <a:cxnSpLocks/>
          </p:cNvCxnSpPr>
          <p:nvPr/>
        </p:nvCxnSpPr>
        <p:spPr>
          <a:xfrm flipV="1">
            <a:off x="2978588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5BF9DA0A-84DC-05AB-56E1-F8F96E006EB1}"/>
              </a:ext>
            </a:extLst>
          </p:cNvPr>
          <p:cNvSpPr/>
          <p:nvPr/>
        </p:nvSpPr>
        <p:spPr>
          <a:xfrm>
            <a:off x="4333930" y="42204"/>
            <a:ext cx="345322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cap="none" spc="0" dirty="0">
                <a:ln w="0"/>
                <a:solidFill>
                  <a:schemeClr val="tx1"/>
                </a:solidFill>
                <a:latin typeface="Baloo Bhai 2 Medium" panose="03080502040302020200" pitchFamily="66" charset="0"/>
                <a:cs typeface="Baloo Bhai 2 Medium" panose="03080502040302020200" pitchFamily="66" charset="0"/>
              </a:rPr>
              <a:t>Refraction Iteration Layer</a:t>
            </a:r>
            <a:endParaRPr lang="zh-CN" altLang="en-US" sz="2000" b="1" cap="none" spc="0" dirty="0">
              <a:ln w="0"/>
              <a:solidFill>
                <a:schemeClr val="tx1"/>
              </a:solidFill>
              <a:latin typeface="Baloo Bhai 2 Medium" panose="03080502040302020200" pitchFamily="66" charset="0"/>
              <a:cs typeface="Baloo Bhai 2 Medium" panose="03080502040302020200" pitchFamily="66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86F32FF-CFB9-B025-A9C4-EB78965A7047}"/>
              </a:ext>
            </a:extLst>
          </p:cNvPr>
          <p:cNvSpPr/>
          <p:nvPr/>
        </p:nvSpPr>
        <p:spPr>
          <a:xfrm>
            <a:off x="9301692" y="42204"/>
            <a:ext cx="275556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cap="none" spc="0" dirty="0">
                <a:ln w="0"/>
                <a:solidFill>
                  <a:schemeClr val="tx1"/>
                </a:solidFill>
                <a:latin typeface="Baloo Bhai 2 Medium" panose="03080502040302020200" pitchFamily="66" charset="0"/>
                <a:cs typeface="Baloo Bhai 2 Medium" panose="03080502040302020200" pitchFamily="66" charset="0"/>
              </a:rPr>
              <a:t>Prism Focusing</a:t>
            </a:r>
            <a:r>
              <a:rPr lang="zh-CN" altLang="en-US" sz="2000" b="1" cap="none" spc="0" dirty="0">
                <a:ln w="0"/>
                <a:solidFill>
                  <a:schemeClr val="tx1"/>
                </a:solidFill>
                <a:latin typeface="Baloo Bhai 2 Medium" panose="03080502040302020200" pitchFamily="66" charset="0"/>
                <a:cs typeface="Baloo Bhai 2 Medium" panose="03080502040302020200" pitchFamily="66" charset="0"/>
              </a:rPr>
              <a:t> </a:t>
            </a:r>
            <a:r>
              <a:rPr lang="en-US" altLang="zh-CN" sz="2000" b="1" cap="none" spc="0" dirty="0">
                <a:ln w="0"/>
                <a:solidFill>
                  <a:schemeClr val="tx1"/>
                </a:solidFill>
                <a:latin typeface="Baloo Bhai 2 Medium" panose="03080502040302020200" pitchFamily="66" charset="0"/>
                <a:cs typeface="Baloo Bhai 2 Medium" panose="03080502040302020200" pitchFamily="66" charset="0"/>
              </a:rPr>
              <a:t>Layer</a:t>
            </a:r>
            <a:endParaRPr lang="zh-CN" altLang="en-US" sz="2000" b="1" cap="none" spc="0" dirty="0">
              <a:ln w="0"/>
              <a:solidFill>
                <a:schemeClr val="tx1"/>
              </a:solidFill>
              <a:latin typeface="Baloo Bhai 2 Medium" panose="03080502040302020200" pitchFamily="66" charset="0"/>
              <a:cs typeface="Baloo Bhai 2 Medium" panose="03080502040302020200" pitchFamily="66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402798D-AFA0-8936-7BB9-FD3414343CDC}"/>
              </a:ext>
            </a:extLst>
          </p:cNvPr>
          <p:cNvGrpSpPr/>
          <p:nvPr/>
        </p:nvGrpSpPr>
        <p:grpSpPr>
          <a:xfrm>
            <a:off x="90667" y="353436"/>
            <a:ext cx="2755569" cy="1865292"/>
            <a:chOff x="85664" y="415491"/>
            <a:chExt cx="2755569" cy="1865292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7DEE6BE8-033C-C18C-86AB-A86468B2827E}"/>
                </a:ext>
              </a:extLst>
            </p:cNvPr>
            <p:cNvGrpSpPr/>
            <p:nvPr/>
          </p:nvGrpSpPr>
          <p:grpSpPr>
            <a:xfrm>
              <a:off x="85664" y="415491"/>
              <a:ext cx="2755569" cy="1865292"/>
              <a:chOff x="85665" y="630229"/>
              <a:chExt cx="2186152" cy="1768995"/>
            </a:xfrm>
          </p:grpSpPr>
          <p:sp>
            <p:nvSpPr>
              <p:cNvPr id="4" name="圆角矩形 3">
                <a:extLst>
                  <a:ext uri="{FF2B5EF4-FFF2-40B4-BE49-F238E27FC236}">
                    <a16:creationId xmlns:a16="http://schemas.microsoft.com/office/drawing/2014/main" id="{F2153098-B2DE-91D3-A1BD-56EA9CBF9232}"/>
                  </a:ext>
                </a:extLst>
              </p:cNvPr>
              <p:cNvSpPr/>
              <p:nvPr/>
            </p:nvSpPr>
            <p:spPr>
              <a:xfrm>
                <a:off x="85665" y="830284"/>
                <a:ext cx="2186152" cy="1568940"/>
              </a:xfrm>
              <a:prstGeom prst="roundRect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F061F51-1EBE-2993-F109-864E091BA5DA}"/>
                  </a:ext>
                </a:extLst>
              </p:cNvPr>
              <p:cNvSpPr/>
              <p:nvPr/>
            </p:nvSpPr>
            <p:spPr>
              <a:xfrm>
                <a:off x="765259" y="630229"/>
                <a:ext cx="80823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2000" b="1" cap="none" spc="0" dirty="0">
                    <a:ln w="0"/>
                    <a:solidFill>
                      <a:schemeClr val="tx1"/>
                    </a:solidFill>
                    <a:latin typeface="Baloo Bhai 2 Medium" panose="03080502040302020200" pitchFamily="66" charset="0"/>
                    <a:cs typeface="Baloo Bhai 2 Medium" panose="03080502040302020200" pitchFamily="66" charset="0"/>
                  </a:rPr>
                  <a:t>Input</a:t>
                </a:r>
                <a:endParaRPr lang="zh-CN" altLang="en-US" sz="2000" b="1" cap="none" spc="0" dirty="0">
                  <a:ln w="0"/>
                  <a:solidFill>
                    <a:schemeClr val="tx1"/>
                  </a:solidFill>
                  <a:latin typeface="Baloo Bhai 2 Medium" panose="03080502040302020200" pitchFamily="66" charset="0"/>
                  <a:cs typeface="Baloo Bhai 2 Medium" panose="03080502040302020200" pitchFamily="66" charset="0"/>
                </a:endParaRPr>
              </a:p>
            </p:txBody>
          </p:sp>
        </p:grp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8DEEBAD-64D6-BA31-9854-1EB122976CF3}"/>
                </a:ext>
              </a:extLst>
            </p:cNvPr>
            <p:cNvSpPr/>
            <p:nvPr/>
          </p:nvSpPr>
          <p:spPr>
            <a:xfrm>
              <a:off x="238647" y="741900"/>
              <a:ext cx="2586027" cy="153888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altLang="zh-CN" sz="1100" b="1" dirty="0">
                  <a:ln w="0"/>
                  <a:latin typeface="Baloo Bhai 2 Medium" panose="03080502040302020200" pitchFamily="66" charset="0"/>
                  <a:cs typeface="Baloo Bhai 2 Medium" panose="03080502040302020200" pitchFamily="66" charset="0"/>
                </a:rPr>
                <a:t>Chief Complaint:</a:t>
              </a:r>
              <a:r>
                <a:rPr lang="zh-CN" altLang="en-US" sz="1100" b="1" dirty="0">
                  <a:ln w="0"/>
                  <a:latin typeface="Baloo Bhai 2 Medium" panose="03080502040302020200" pitchFamily="66" charset="0"/>
                  <a:cs typeface="Baloo Bhai 2 Medium" panose="03080502040302020200" pitchFamily="66" charset="0"/>
                </a:rPr>
                <a:t> </a:t>
              </a:r>
              <a:r>
                <a:rPr lang="en-US" altLang="zh-CN" sz="1000" dirty="0">
                  <a:ln w="0"/>
                  <a:latin typeface="Baloo Bhai 2 Medium" panose="03080502040302020200" pitchFamily="66" charset="0"/>
                  <a:cs typeface="Baloo Bhai 2 Medium" panose="03080502040302020200" pitchFamily="66" charset="0"/>
                </a:rPr>
                <a:t>Pain Headache </a:t>
              </a:r>
              <a:endParaRPr lang="en-US" altLang="zh-CN" sz="1050" dirty="0">
                <a:ln w="0"/>
                <a:latin typeface="Baloo Bhai 2 Medium" panose="03080502040302020200" pitchFamily="66" charset="0"/>
                <a:cs typeface="Baloo Bhai 2 Medium" panose="03080502040302020200" pitchFamily="66" charset="0"/>
              </a:endParaRPr>
            </a:p>
            <a:p>
              <a:r>
                <a:rPr lang="en-US" altLang="zh-CN" sz="1100" b="1" dirty="0">
                  <a:ln w="0"/>
                  <a:latin typeface="Baloo Bhai 2 Medium" panose="03080502040302020200" pitchFamily="66" charset="0"/>
                  <a:cs typeface="Baloo Bhai 2 Medium" panose="03080502040302020200" pitchFamily="66" charset="0"/>
                </a:rPr>
                <a:t>Allergies: </a:t>
              </a:r>
              <a:r>
                <a:rPr lang="zh-CN" altLang="en-US" sz="1100" b="1" dirty="0">
                  <a:ln w="0"/>
                  <a:latin typeface="Baloo Bhai 2 Medium" panose="03080502040302020200" pitchFamily="66" charset="0"/>
                  <a:cs typeface="Baloo Bhai 2 Medium" panose="03080502040302020200" pitchFamily="66" charset="0"/>
                </a:rPr>
                <a:t> </a:t>
              </a:r>
              <a:r>
                <a:rPr lang="en-US" altLang="zh-CN" sz="1000" dirty="0">
                  <a:ln w="0"/>
                  <a:latin typeface="Baloo Bhai 2 Medium" panose="03080502040302020200" pitchFamily="66" charset="0"/>
                  <a:cs typeface="Baloo Bhai 2 Medium" panose="03080502040302020200" pitchFamily="66" charset="0"/>
                </a:rPr>
                <a:t>lisinopril</a:t>
              </a:r>
            </a:p>
            <a:p>
              <a:r>
                <a:rPr lang="en-US" altLang="zh-CN" sz="1100" b="1" cap="none" spc="0" dirty="0">
                  <a:ln w="0"/>
                  <a:solidFill>
                    <a:schemeClr val="tx1"/>
                  </a:solidFill>
                  <a:latin typeface="Baloo Bhai 2 Medium" panose="03080502040302020200" pitchFamily="66" charset="0"/>
                  <a:cs typeface="Baloo Bhai 2 Medium" panose="03080502040302020200" pitchFamily="66" charset="0"/>
                </a:rPr>
                <a:t>Family History:</a:t>
              </a:r>
            </a:p>
            <a:p>
              <a:r>
                <a:rPr lang="en-US" altLang="zh-CN" sz="1000" dirty="0">
                  <a:ln w="0"/>
                  <a:latin typeface="Baloo Bhai 2 Medium" panose="03080502040302020200" pitchFamily="66" charset="0"/>
                  <a:cs typeface="Baloo Bhai 2 Medium" panose="03080502040302020200" pitchFamily="66" charset="0"/>
                </a:rPr>
                <a:t>F</a:t>
              </a:r>
              <a:r>
                <a:rPr lang="en-US" altLang="zh-CN" sz="1000" cap="none" spc="0" dirty="0">
                  <a:ln w="0"/>
                  <a:solidFill>
                    <a:schemeClr val="tx1"/>
                  </a:solidFill>
                  <a:latin typeface="Baloo Bhai 2 Medium" panose="03080502040302020200" pitchFamily="66" charset="0"/>
                  <a:cs typeface="Baloo Bhai 2 Medium" panose="03080502040302020200" pitchFamily="66" charset="0"/>
                </a:rPr>
                <a:t>amily history of early MI, arrhythmia, cardiomyopathies. </a:t>
              </a:r>
              <a:endParaRPr lang="en-US" altLang="zh-CN" sz="1000" dirty="0">
                <a:ln w="0"/>
                <a:latin typeface="Baloo Bhai 2 Medium" panose="03080502040302020200" pitchFamily="66" charset="0"/>
                <a:cs typeface="Baloo Bhai 2 Medium" panose="03080502040302020200" pitchFamily="66" charset="0"/>
              </a:endParaRPr>
            </a:p>
            <a:p>
              <a:r>
                <a:rPr lang="en-US" altLang="zh-CN" sz="1100" b="1" cap="none" spc="0" dirty="0">
                  <a:ln w="0"/>
                  <a:solidFill>
                    <a:schemeClr val="tx1"/>
                  </a:solidFill>
                  <a:latin typeface="Baloo Bhai 2 Medium" panose="03080502040302020200" pitchFamily="66" charset="0"/>
                  <a:cs typeface="Baloo Bhai 2 Medium" panose="03080502040302020200" pitchFamily="66" charset="0"/>
                </a:rPr>
                <a:t>Medication on Admissions:</a:t>
              </a:r>
            </a:p>
            <a:p>
              <a:r>
                <a:rPr lang="en-US" altLang="zh-CN" sz="1000" cap="none" spc="0" dirty="0">
                  <a:ln w="0"/>
                  <a:solidFill>
                    <a:schemeClr val="tx1"/>
                  </a:solidFill>
                  <a:latin typeface="Baloo Bhai 2 Medium" panose="03080502040302020200" pitchFamily="66" charset="0"/>
                  <a:cs typeface="Baloo Bhai 2 Medium" panose="03080502040302020200" pitchFamily="66" charset="0"/>
                </a:rPr>
                <a:t>1. Aspir-81 (aspirin) 81 mg oral DAILY </a:t>
              </a:r>
            </a:p>
            <a:p>
              <a:r>
                <a:rPr lang="en-US" altLang="zh-CN" sz="1000" cap="none" spc="0" dirty="0">
                  <a:ln w="0"/>
                  <a:solidFill>
                    <a:schemeClr val="tx1"/>
                  </a:solidFill>
                  <a:latin typeface="Baloo Bhai 2 Medium" panose="03080502040302020200" pitchFamily="66" charset="0"/>
                  <a:cs typeface="Baloo Bhai 2 Medium" panose="03080502040302020200" pitchFamily="66" charset="0"/>
                </a:rPr>
                <a:t>2. Rosuvastatin Calcium 10 mg PO QPM</a:t>
              </a:r>
            </a:p>
            <a:p>
              <a:r>
                <a:rPr lang="en-US" altLang="zh-CN" sz="1000" cap="none" spc="0" dirty="0">
                  <a:ln w="0"/>
                  <a:solidFill>
                    <a:schemeClr val="tx1"/>
                  </a:solidFill>
                  <a:latin typeface="Baloo Bhai 2 Medium" panose="03080502040302020200" pitchFamily="66" charset="0"/>
                  <a:cs typeface="Baloo Bhai 2 Medium" panose="03080502040302020200" pitchFamily="66" charset="0"/>
                </a:rPr>
                <a:t> …</a:t>
              </a:r>
              <a:endParaRPr lang="zh-CN" altLang="en-US" sz="1000" cap="none" spc="0" dirty="0">
                <a:ln w="0"/>
                <a:solidFill>
                  <a:schemeClr val="tx1"/>
                </a:solidFill>
                <a:latin typeface="Baloo Bhai 2 Medium" panose="03080502040302020200" pitchFamily="66" charset="0"/>
                <a:cs typeface="Baloo Bhai 2 Medium" panose="03080502040302020200" pitchFamily="66" charset="0"/>
              </a:endParaRPr>
            </a:p>
          </p:txBody>
        </p:sp>
      </p:grp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FA22C1C5-EDD9-D4E4-1F3D-68F1DD437CC7}"/>
              </a:ext>
            </a:extLst>
          </p:cNvPr>
          <p:cNvCxnSpPr>
            <a:cxnSpLocks/>
          </p:cNvCxnSpPr>
          <p:nvPr/>
        </p:nvCxnSpPr>
        <p:spPr>
          <a:xfrm flipV="1">
            <a:off x="9187759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492F75B3-510E-30AD-B8C4-5BCB880FB341}"/>
              </a:ext>
            </a:extLst>
          </p:cNvPr>
          <p:cNvGrpSpPr/>
          <p:nvPr/>
        </p:nvGrpSpPr>
        <p:grpSpPr>
          <a:xfrm>
            <a:off x="3930764" y="4741125"/>
            <a:ext cx="936474" cy="769546"/>
            <a:chOff x="3900623" y="2841624"/>
            <a:chExt cx="936474" cy="769546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64CF26DF-9ED2-3566-B20F-01A92859F4C7}"/>
                </a:ext>
              </a:extLst>
            </p:cNvPr>
            <p:cNvSpPr/>
            <p:nvPr/>
          </p:nvSpPr>
          <p:spPr>
            <a:xfrm>
              <a:off x="4125565" y="2841624"/>
              <a:ext cx="477158" cy="477158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BBC34363-A496-7F45-AFAB-695C75B271E3}"/>
                </a:ext>
              </a:extLst>
            </p:cNvPr>
            <p:cNvSpPr/>
            <p:nvPr/>
          </p:nvSpPr>
          <p:spPr>
            <a:xfrm>
              <a:off x="3900623" y="3357254"/>
              <a:ext cx="936474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050" cap="none" spc="0" dirty="0">
                  <a:ln w="0"/>
                  <a:solidFill>
                    <a:schemeClr val="tx1"/>
                  </a:solidFill>
                  <a:latin typeface="Baloo Bhai 2 Medium" panose="03080502040302020200" pitchFamily="66" charset="0"/>
                  <a:cs typeface="Baloo Bhai 2 Medium" panose="03080502040302020200" pitchFamily="66" charset="0"/>
                </a:rPr>
                <a:t>DDI detector</a:t>
              </a:r>
              <a:endParaRPr lang="zh-CN" altLang="en-US" sz="1050" cap="none" spc="0" dirty="0">
                <a:ln w="0"/>
                <a:solidFill>
                  <a:schemeClr val="tx1"/>
                </a:solidFill>
                <a:latin typeface="Baloo Bhai 2 Medium" panose="03080502040302020200" pitchFamily="66" charset="0"/>
                <a:cs typeface="Baloo Bhai 2 Medium" panose="03080502040302020200" pitchFamily="66" charset="0"/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BD97601A-7C68-7512-1B28-9814D22720DD}"/>
              </a:ext>
            </a:extLst>
          </p:cNvPr>
          <p:cNvGrpSpPr/>
          <p:nvPr/>
        </p:nvGrpSpPr>
        <p:grpSpPr>
          <a:xfrm>
            <a:off x="6569537" y="5173377"/>
            <a:ext cx="925254" cy="769546"/>
            <a:chOff x="3906233" y="2841624"/>
            <a:chExt cx="925254" cy="769546"/>
          </a:xfrm>
        </p:grpSpPr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41A7E6FC-2203-33E8-FB69-32B68230E905}"/>
                </a:ext>
              </a:extLst>
            </p:cNvPr>
            <p:cNvSpPr/>
            <p:nvPr/>
          </p:nvSpPr>
          <p:spPr>
            <a:xfrm>
              <a:off x="4125565" y="2841624"/>
              <a:ext cx="477158" cy="477158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6BD07673-326A-5657-6DEB-85F4A25DBFE4}"/>
                </a:ext>
              </a:extLst>
            </p:cNvPr>
            <p:cNvSpPr/>
            <p:nvPr/>
          </p:nvSpPr>
          <p:spPr>
            <a:xfrm>
              <a:off x="3906233" y="3357254"/>
              <a:ext cx="925254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050" cap="none" spc="0" dirty="0">
                  <a:ln w="0"/>
                  <a:solidFill>
                    <a:schemeClr val="tx1"/>
                  </a:solidFill>
                  <a:latin typeface="Baloo Bhai 2 Medium" panose="03080502040302020200" pitchFamily="66" charset="0"/>
                  <a:cs typeface="Baloo Bhai 2 Medium" panose="03080502040302020200" pitchFamily="66" charset="0"/>
                </a:rPr>
                <a:t>DPI detector</a:t>
              </a:r>
              <a:endParaRPr lang="zh-CN" altLang="en-US" sz="1050" cap="none" spc="0" dirty="0">
                <a:ln w="0"/>
                <a:solidFill>
                  <a:schemeClr val="tx1"/>
                </a:solidFill>
                <a:latin typeface="Baloo Bhai 2 Medium" panose="03080502040302020200" pitchFamily="66" charset="0"/>
                <a:cs typeface="Baloo Bhai 2 Medium" panose="03080502040302020200" pitchFamily="66" charset="0"/>
              </a:endParaRPr>
            </a:p>
          </p:txBody>
        </p:sp>
      </p:grpSp>
      <p:sp>
        <p:nvSpPr>
          <p:cNvPr id="81" name="椭圆 80">
            <a:extLst>
              <a:ext uri="{FF2B5EF4-FFF2-40B4-BE49-F238E27FC236}">
                <a16:creationId xmlns:a16="http://schemas.microsoft.com/office/drawing/2014/main" id="{72099ECD-510F-1203-9F8C-B2831E0476E6}"/>
              </a:ext>
            </a:extLst>
          </p:cNvPr>
          <p:cNvSpPr/>
          <p:nvPr/>
        </p:nvSpPr>
        <p:spPr>
          <a:xfrm rot="6246253">
            <a:off x="1005190" y="2323189"/>
            <a:ext cx="806864" cy="806864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297C895A-EE7A-14BF-3517-FC49A4B425CC}"/>
              </a:ext>
            </a:extLst>
          </p:cNvPr>
          <p:cNvSpPr/>
          <p:nvPr/>
        </p:nvSpPr>
        <p:spPr>
          <a:xfrm flipH="1">
            <a:off x="8285314" y="987593"/>
            <a:ext cx="976712" cy="97671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EFA7B0E9-58C3-EE66-6A98-F4A091A724A8}"/>
              </a:ext>
            </a:extLst>
          </p:cNvPr>
          <p:cNvGrpSpPr/>
          <p:nvPr/>
        </p:nvGrpSpPr>
        <p:grpSpPr>
          <a:xfrm>
            <a:off x="3281544" y="3483600"/>
            <a:ext cx="5828965" cy="3327927"/>
            <a:chOff x="3281543" y="3200724"/>
            <a:chExt cx="5828965" cy="3327927"/>
          </a:xfrm>
        </p:grpSpPr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2534C4CC-4BEB-AAEB-0DEB-D1EB1732E157}"/>
                </a:ext>
              </a:extLst>
            </p:cNvPr>
            <p:cNvGrpSpPr/>
            <p:nvPr/>
          </p:nvGrpSpPr>
          <p:grpSpPr>
            <a:xfrm>
              <a:off x="3281543" y="3200724"/>
              <a:ext cx="5620926" cy="3327927"/>
              <a:chOff x="3281543" y="3200724"/>
              <a:chExt cx="5620926" cy="3327927"/>
            </a:xfrm>
          </p:grpSpPr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AF515EE2-2534-A053-7AE6-133F3EAADC2E}"/>
                  </a:ext>
                </a:extLst>
              </p:cNvPr>
              <p:cNvGrpSpPr/>
              <p:nvPr/>
            </p:nvGrpSpPr>
            <p:grpSpPr>
              <a:xfrm>
                <a:off x="3281543" y="3200724"/>
                <a:ext cx="5522170" cy="3327927"/>
                <a:chOff x="3075296" y="3114411"/>
                <a:chExt cx="5522170" cy="3327927"/>
              </a:xfrm>
            </p:grpSpPr>
            <p:grpSp>
              <p:nvGrpSpPr>
                <p:cNvPr id="35" name="组合 34">
                  <a:extLst>
                    <a:ext uri="{FF2B5EF4-FFF2-40B4-BE49-F238E27FC236}">
                      <a16:creationId xmlns:a16="http://schemas.microsoft.com/office/drawing/2014/main" id="{83E7DE14-83D0-BB4A-5398-D44B81A38307}"/>
                    </a:ext>
                  </a:extLst>
                </p:cNvPr>
                <p:cNvGrpSpPr/>
                <p:nvPr/>
              </p:nvGrpSpPr>
              <p:grpSpPr>
                <a:xfrm>
                  <a:off x="3075296" y="3114411"/>
                  <a:ext cx="5522170" cy="3327927"/>
                  <a:chOff x="85665" y="-832945"/>
                  <a:chExt cx="4381056" cy="3156121"/>
                </a:xfrm>
              </p:grpSpPr>
              <p:sp>
                <p:nvSpPr>
                  <p:cNvPr id="37" name="圆角矩形 36">
                    <a:extLst>
                      <a:ext uri="{FF2B5EF4-FFF2-40B4-BE49-F238E27FC236}">
                        <a16:creationId xmlns:a16="http://schemas.microsoft.com/office/drawing/2014/main" id="{51BD44E2-BCEF-8806-1A0A-6DC0A308A405}"/>
                      </a:ext>
                    </a:extLst>
                  </p:cNvPr>
                  <p:cNvSpPr/>
                  <p:nvPr/>
                </p:nvSpPr>
                <p:spPr>
                  <a:xfrm>
                    <a:off x="85665" y="-663530"/>
                    <a:ext cx="4381056" cy="2986706"/>
                  </a:xfrm>
                  <a:prstGeom prst="roundRect">
                    <a:avLst/>
                  </a:prstGeom>
                  <a:noFill/>
                  <a:ln w="25400"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dirty="0"/>
                  </a:p>
                </p:txBody>
              </p:sp>
              <p:sp>
                <p:nvSpPr>
                  <p:cNvPr id="38" name="矩形 37">
                    <a:extLst>
                      <a:ext uri="{FF2B5EF4-FFF2-40B4-BE49-F238E27FC236}">
                        <a16:creationId xmlns:a16="http://schemas.microsoft.com/office/drawing/2014/main" id="{802D198F-A060-65D3-3EDF-8B0216B14800}"/>
                      </a:ext>
                    </a:extLst>
                  </p:cNvPr>
                  <p:cNvSpPr/>
                  <p:nvPr/>
                </p:nvSpPr>
                <p:spPr>
                  <a:xfrm>
                    <a:off x="1199525" y="-832945"/>
                    <a:ext cx="2153336" cy="3794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91440" tIns="45720" rIns="91440" bIns="45720">
                    <a:spAutoFit/>
                  </a:bodyPr>
                  <a:lstStyle/>
                  <a:p>
                    <a:pPr algn="ctr"/>
                    <a:r>
                      <a:rPr lang="en-US" altLang="zh-CN" sz="2000" b="1" dirty="0">
                        <a:ln w="0"/>
                        <a:latin typeface="Baloo Bhai 2 Medium" panose="03080502040302020200" pitchFamily="66" charset="0"/>
                        <a:cs typeface="Baloo Bhai 2 Medium" panose="03080502040302020200" pitchFamily="66" charset="0"/>
                      </a:rPr>
                      <a:t>Prescription</a:t>
                    </a:r>
                    <a:r>
                      <a:rPr lang="zh-CN" altLang="en-US" sz="2000" b="1" dirty="0">
                        <a:ln w="0"/>
                        <a:latin typeface="Baloo Bhai 2 Medium" panose="03080502040302020200" pitchFamily="66" charset="0"/>
                        <a:cs typeface="Baloo Bhai 2 Medium" panose="03080502040302020200" pitchFamily="66" charset="0"/>
                      </a:rPr>
                      <a:t> </a:t>
                    </a:r>
                    <a:r>
                      <a:rPr lang="en-US" altLang="zh-CN" sz="2000" b="1" dirty="0">
                        <a:ln w="0"/>
                        <a:latin typeface="Baloo Bhai 2 Medium" panose="03080502040302020200" pitchFamily="66" charset="0"/>
                        <a:cs typeface="Baloo Bhai 2 Medium" panose="03080502040302020200" pitchFamily="66" charset="0"/>
                      </a:rPr>
                      <a:t>Iteration</a:t>
                    </a:r>
                    <a:endParaRPr lang="zh-CN" altLang="en-US" sz="2000" b="1" cap="none" spc="0" dirty="0">
                      <a:ln w="0"/>
                      <a:solidFill>
                        <a:schemeClr val="tx1"/>
                      </a:solidFill>
                      <a:latin typeface="Baloo Bhai 2 Medium" panose="03080502040302020200" pitchFamily="66" charset="0"/>
                      <a:cs typeface="Baloo Bhai 2 Medium" panose="03080502040302020200" pitchFamily="66" charset="0"/>
                    </a:endParaRPr>
                  </a:p>
                </p:txBody>
              </p:sp>
            </p:grpSp>
            <p:sp>
              <p:nvSpPr>
                <p:cNvPr id="42" name="椭圆 41">
                  <a:extLst>
                    <a:ext uri="{FF2B5EF4-FFF2-40B4-BE49-F238E27FC236}">
                      <a16:creationId xmlns:a16="http://schemas.microsoft.com/office/drawing/2014/main" id="{54CA4363-1EFD-ACE3-38B5-08E33793A098}"/>
                    </a:ext>
                  </a:extLst>
                </p:cNvPr>
                <p:cNvSpPr/>
                <p:nvPr/>
              </p:nvSpPr>
              <p:spPr>
                <a:xfrm>
                  <a:off x="7882110" y="3396150"/>
                  <a:ext cx="516978" cy="51697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</p:grpSp>
          <p:sp>
            <p:nvSpPr>
              <p:cNvPr id="85" name="圆柱体 84">
                <a:extLst>
                  <a:ext uri="{FF2B5EF4-FFF2-40B4-BE49-F238E27FC236}">
                    <a16:creationId xmlns:a16="http://schemas.microsoft.com/office/drawing/2014/main" id="{9FC36B9F-E606-CB03-49E7-7601E9412666}"/>
                  </a:ext>
                </a:extLst>
              </p:cNvPr>
              <p:cNvSpPr/>
              <p:nvPr/>
            </p:nvSpPr>
            <p:spPr>
              <a:xfrm flipH="1">
                <a:off x="8316736" y="4215622"/>
                <a:ext cx="585733" cy="728933"/>
              </a:xfrm>
              <a:prstGeom prst="can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</p:grp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727217D9-5711-0448-5697-23ED7125ED84}"/>
                </a:ext>
              </a:extLst>
            </p:cNvPr>
            <p:cNvSpPr/>
            <p:nvPr/>
          </p:nvSpPr>
          <p:spPr>
            <a:xfrm>
              <a:off x="8038265" y="4919405"/>
              <a:ext cx="1072243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050" cap="none" spc="0" dirty="0">
                  <a:ln w="0"/>
                  <a:solidFill>
                    <a:schemeClr val="tx1"/>
                  </a:solidFill>
                  <a:latin typeface="Baloo Bhai 2 Medium" panose="03080502040302020200" pitchFamily="66" charset="0"/>
                  <a:cs typeface="Baloo Bhai 2 Medium" panose="03080502040302020200" pitchFamily="66" charset="0"/>
                </a:rPr>
                <a:t>Prescription</a:t>
              </a:r>
            </a:p>
            <a:p>
              <a:pPr algn="ctr"/>
              <a:r>
                <a:rPr lang="en-US" altLang="zh-CN" sz="1050" dirty="0">
                  <a:ln w="0"/>
                  <a:latin typeface="Baloo Bhai 2 Medium" panose="03080502040302020200" pitchFamily="66" charset="0"/>
                  <a:cs typeface="Baloo Bhai 2 Medium" panose="03080502040302020200" pitchFamily="66" charset="0"/>
                </a:rPr>
                <a:t>Guidance</a:t>
              </a:r>
            </a:p>
            <a:p>
              <a:pPr algn="ctr"/>
              <a:r>
                <a:rPr lang="en-US" altLang="zh-CN" sz="1050" dirty="0">
                  <a:ln w="0"/>
                  <a:latin typeface="Baloo Bhai 2 Medium" panose="03080502040302020200" pitchFamily="66" charset="0"/>
                  <a:cs typeface="Baloo Bhai 2 Medium" panose="03080502040302020200" pitchFamily="66" charset="0"/>
                </a:rPr>
                <a:t>from</a:t>
              </a:r>
              <a:endParaRPr lang="en-US" altLang="zh-CN" sz="1050" cap="none" spc="0" dirty="0">
                <a:ln w="0"/>
                <a:solidFill>
                  <a:schemeClr val="tx1"/>
                </a:solidFill>
                <a:latin typeface="Baloo Bhai 2 Medium" panose="03080502040302020200" pitchFamily="66" charset="0"/>
                <a:cs typeface="Baloo Bhai 2 Medium" panose="03080502040302020200" pitchFamily="66" charset="0"/>
              </a:endParaRPr>
            </a:p>
            <a:p>
              <a:pPr algn="ctr"/>
              <a:r>
                <a:rPr lang="en-US" altLang="zh-CN" sz="1050" dirty="0">
                  <a:ln w="0"/>
                  <a:latin typeface="Baloo Bhai 2 Medium" panose="03080502040302020200" pitchFamily="66" charset="0"/>
                  <a:cs typeface="Baloo Bhai 2 Medium" panose="03080502040302020200" pitchFamily="66" charset="0"/>
                </a:rPr>
                <a:t>Retrospection</a:t>
              </a:r>
              <a:endParaRPr lang="zh-CN" altLang="en-US" sz="1050" cap="none" spc="0" dirty="0">
                <a:ln w="0"/>
                <a:solidFill>
                  <a:schemeClr val="tx1"/>
                </a:solidFill>
                <a:latin typeface="Baloo Bhai 2 Medium" panose="03080502040302020200" pitchFamily="66" charset="0"/>
                <a:cs typeface="Baloo Bhai 2 Medium" panose="03080502040302020200" pitchFamily="66" charset="0"/>
              </a:endParaRPr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6B03B3E3-9874-6EC0-7FEB-59A3517FF638}"/>
              </a:ext>
            </a:extLst>
          </p:cNvPr>
          <p:cNvGrpSpPr/>
          <p:nvPr/>
        </p:nvGrpSpPr>
        <p:grpSpPr>
          <a:xfrm>
            <a:off x="60062" y="515913"/>
            <a:ext cx="2755569" cy="6414584"/>
            <a:chOff x="60062" y="515913"/>
            <a:chExt cx="2755569" cy="6414584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7E71EA70-4BF7-4A2B-0A00-43343203E3DD}"/>
                </a:ext>
              </a:extLst>
            </p:cNvPr>
            <p:cNvGrpSpPr/>
            <p:nvPr/>
          </p:nvGrpSpPr>
          <p:grpSpPr>
            <a:xfrm>
              <a:off x="60062" y="3241919"/>
              <a:ext cx="2755569" cy="3568214"/>
              <a:chOff x="90666" y="2873649"/>
              <a:chExt cx="2755569" cy="3568214"/>
            </a:xfrm>
          </p:grpSpPr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4C4D280B-175D-6FC1-8F26-286686A843C5}"/>
                  </a:ext>
                </a:extLst>
              </p:cNvPr>
              <p:cNvGrpSpPr/>
              <p:nvPr/>
            </p:nvGrpSpPr>
            <p:grpSpPr>
              <a:xfrm>
                <a:off x="90666" y="2873649"/>
                <a:ext cx="2755569" cy="3568214"/>
                <a:chOff x="85664" y="533184"/>
                <a:chExt cx="2755569" cy="3568214"/>
              </a:xfrm>
            </p:grpSpPr>
            <p:grpSp>
              <p:nvGrpSpPr>
                <p:cNvPr id="30" name="组合 29">
                  <a:extLst>
                    <a:ext uri="{FF2B5EF4-FFF2-40B4-BE49-F238E27FC236}">
                      <a16:creationId xmlns:a16="http://schemas.microsoft.com/office/drawing/2014/main" id="{531D9E5D-6547-239E-EB9E-7AB160A0014B}"/>
                    </a:ext>
                  </a:extLst>
                </p:cNvPr>
                <p:cNvGrpSpPr/>
                <p:nvPr/>
              </p:nvGrpSpPr>
              <p:grpSpPr>
                <a:xfrm>
                  <a:off x="85664" y="533184"/>
                  <a:ext cx="2755569" cy="3568214"/>
                  <a:chOff x="85665" y="741847"/>
                  <a:chExt cx="2186152" cy="3384001"/>
                </a:xfrm>
              </p:grpSpPr>
              <p:sp>
                <p:nvSpPr>
                  <p:cNvPr id="32" name="圆角矩形 31">
                    <a:extLst>
                      <a:ext uri="{FF2B5EF4-FFF2-40B4-BE49-F238E27FC236}">
                        <a16:creationId xmlns:a16="http://schemas.microsoft.com/office/drawing/2014/main" id="{71CE226D-A553-F406-9382-E32A9A69D863}"/>
                      </a:ext>
                    </a:extLst>
                  </p:cNvPr>
                  <p:cNvSpPr/>
                  <p:nvPr/>
                </p:nvSpPr>
                <p:spPr>
                  <a:xfrm>
                    <a:off x="85665" y="830284"/>
                    <a:ext cx="2186152" cy="3295564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CF68F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dirty="0"/>
                  </a:p>
                </p:txBody>
              </p:sp>
              <p:sp>
                <p:nvSpPr>
                  <p:cNvPr id="33" name="矩形 32">
                    <a:extLst>
                      <a:ext uri="{FF2B5EF4-FFF2-40B4-BE49-F238E27FC236}">
                        <a16:creationId xmlns:a16="http://schemas.microsoft.com/office/drawing/2014/main" id="{8A943945-616B-EB9C-C24F-A0A3C6F1CB15}"/>
                      </a:ext>
                    </a:extLst>
                  </p:cNvPr>
                  <p:cNvSpPr/>
                  <p:nvPr/>
                </p:nvSpPr>
                <p:spPr>
                  <a:xfrm>
                    <a:off x="155024" y="741847"/>
                    <a:ext cx="2028704" cy="3794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91440" tIns="45720" rIns="91440" bIns="45720">
                    <a:spAutoFit/>
                  </a:bodyPr>
                  <a:lstStyle/>
                  <a:p>
                    <a:pPr algn="ctr"/>
                    <a:r>
                      <a:rPr lang="en-US" altLang="zh-CN" sz="2000" b="1" dirty="0">
                        <a:ln w="0"/>
                        <a:latin typeface="Baloo Bhai 2 Medium" panose="03080502040302020200" pitchFamily="66" charset="0"/>
                        <a:cs typeface="Baloo Bhai 2 Medium" panose="03080502040302020200" pitchFamily="66" charset="0"/>
                      </a:rPr>
                      <a:t>Classify and Analyze</a:t>
                    </a:r>
                    <a:endParaRPr lang="zh-CN" altLang="en-US" sz="2000" b="1" cap="none" spc="0" dirty="0">
                      <a:ln w="0"/>
                      <a:solidFill>
                        <a:schemeClr val="tx1"/>
                      </a:solidFill>
                      <a:latin typeface="Baloo Bhai 2 Medium" panose="03080502040302020200" pitchFamily="66" charset="0"/>
                      <a:cs typeface="Baloo Bhai 2 Medium" panose="03080502040302020200" pitchFamily="66" charset="0"/>
                    </a:endParaRPr>
                  </a:p>
                </p:txBody>
              </p:sp>
            </p:grpSp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024CBBC9-A432-3B0D-6705-C05847AEB0CA}"/>
                    </a:ext>
                  </a:extLst>
                </p:cNvPr>
                <p:cNvSpPr/>
                <p:nvPr/>
              </p:nvSpPr>
              <p:spPr>
                <a:xfrm>
                  <a:off x="177239" y="947700"/>
                  <a:ext cx="2586027" cy="3062377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r>
                    <a:rPr lang="en-US" altLang="zh-CN" sz="1100" b="1" dirty="0">
                      <a:ln w="0"/>
                      <a:latin typeface="Baloo Bhai 2 Medium" panose="03080502040302020200" pitchFamily="66" charset="0"/>
                      <a:cs typeface="Baloo Bhai 2 Medium" panose="03080502040302020200" pitchFamily="66" charset="0"/>
                    </a:rPr>
                    <a:t>Allergy</a:t>
                  </a:r>
                  <a:r>
                    <a:rPr lang="zh-CN" altLang="en-US" sz="1100" b="1" dirty="0">
                      <a:ln w="0"/>
                      <a:latin typeface="Baloo Bhai 2 Medium" panose="03080502040302020200" pitchFamily="66" charset="0"/>
                      <a:cs typeface="Baloo Bhai 2 Medium" panose="03080502040302020200" pitchFamily="66" charset="0"/>
                    </a:rPr>
                    <a:t> </a:t>
                  </a:r>
                  <a:r>
                    <a:rPr lang="en-US" altLang="zh-CN" sz="1100" b="1" dirty="0">
                      <a:ln w="0"/>
                      <a:latin typeface="Baloo Bhai 2 Medium" panose="03080502040302020200" pitchFamily="66" charset="0"/>
                      <a:cs typeface="Baloo Bhai 2 Medium" panose="03080502040302020200" pitchFamily="66" charset="0"/>
                    </a:rPr>
                    <a:t>Analysis:</a:t>
                  </a:r>
                </a:p>
                <a:p>
                  <a:r>
                    <a:rPr lang="en-US" altLang="zh-CN" sz="1000" dirty="0">
                      <a:ln w="0"/>
                      <a:latin typeface="Baloo Bhai 2 Medium" panose="03080502040302020200" pitchFamily="66" charset="0"/>
                      <a:cs typeface="Baloo Bhai 2 Medium" panose="03080502040302020200" pitchFamily="66" charset="0"/>
                    </a:rPr>
                    <a:t>Avoid using </a:t>
                  </a:r>
                  <a:r>
                    <a:rPr lang="en-US" altLang="zh-CN" sz="1000" dirty="0">
                      <a:ln w="0"/>
                      <a:solidFill>
                        <a:srgbClr val="FF0000"/>
                      </a:solidFill>
                      <a:latin typeface="Baloo Bhai 2 Medium" panose="03080502040302020200" pitchFamily="66" charset="0"/>
                      <a:cs typeface="Baloo Bhai 2 Medium" panose="03080502040302020200" pitchFamily="66" charset="0"/>
                    </a:rPr>
                    <a:t>ACE inhibitor drugs </a:t>
                  </a:r>
                  <a:r>
                    <a:rPr lang="en-US" altLang="zh-CN" sz="1000" dirty="0">
                      <a:ln w="0"/>
                      <a:latin typeface="Baloo Bhai 2 Medium" panose="03080502040302020200" pitchFamily="66" charset="0"/>
                      <a:cs typeface="Baloo Bhai 2 Medium" panose="03080502040302020200" pitchFamily="66" charset="0"/>
                    </a:rPr>
                    <a:t>such Enalapril, Ramipril, Perindopril, etc.</a:t>
                  </a:r>
                </a:p>
                <a:p>
                  <a:r>
                    <a:rPr lang="en-US" altLang="zh-CN" sz="1000" dirty="0">
                      <a:ln w="0"/>
                      <a:latin typeface="Baloo Bhai 2 Medium" panose="03080502040302020200" pitchFamily="66" charset="0"/>
                      <a:cs typeface="Baloo Bhai 2 Medium" panose="03080502040302020200" pitchFamily="66" charset="0"/>
                    </a:rPr>
                    <a:t>Alternative options: ARB drugs (such as Losartan, Valsartan)</a:t>
                  </a:r>
                </a:p>
                <a:p>
                  <a:r>
                    <a:rPr lang="en-US" altLang="zh-CN" sz="1100" b="1" dirty="0">
                      <a:ln w="0"/>
                      <a:latin typeface="Baloo Bhai 2 Medium" panose="03080502040302020200" pitchFamily="66" charset="0"/>
                      <a:cs typeface="Baloo Bhai 2 Medium" panose="03080502040302020200" pitchFamily="66" charset="0"/>
                    </a:rPr>
                    <a:t>Current Medication:</a:t>
                  </a:r>
                  <a:endParaRPr lang="en-US" altLang="zh-CN" sz="1000" dirty="0">
                    <a:ln w="0"/>
                    <a:latin typeface="Baloo Bhai 2 Medium" panose="03080502040302020200" pitchFamily="66" charset="0"/>
                    <a:cs typeface="Baloo Bhai 2 Medium" panose="03080502040302020200" pitchFamily="66" charset="0"/>
                  </a:endParaRPr>
                </a:p>
                <a:p>
                  <a:r>
                    <a:rPr lang="en-US" altLang="zh-CN" sz="1000" dirty="0">
                      <a:ln w="0"/>
                      <a:latin typeface="Baloo Bhai 2 Medium" panose="03080502040302020200" pitchFamily="66" charset="0"/>
                      <a:cs typeface="Baloo Bhai 2 Medium" panose="03080502040302020200" pitchFamily="66" charset="0"/>
                    </a:rPr>
                    <a:t>Aspirin and Rosuvastatin Caution.</a:t>
                  </a:r>
                </a:p>
                <a:p>
                  <a:r>
                    <a:rPr lang="en-US" altLang="zh-CN" sz="1000" dirty="0">
                      <a:ln w="0"/>
                      <a:latin typeface="Baloo Bhai 2 Medium" panose="03080502040302020200" pitchFamily="66" charset="0"/>
                      <a:cs typeface="Baloo Bhai 2 Medium" panose="03080502040302020200" pitchFamily="66" charset="0"/>
                    </a:rPr>
                    <a:t>The combination with aspirin increases the risk of </a:t>
                  </a:r>
                  <a:r>
                    <a:rPr lang="en-US" altLang="zh-CN" sz="1000" dirty="0">
                      <a:ln w="0"/>
                      <a:solidFill>
                        <a:srgbClr val="FF0000"/>
                      </a:solidFill>
                      <a:latin typeface="Baloo Bhai 2 Medium" panose="03080502040302020200" pitchFamily="66" charset="0"/>
                      <a:cs typeface="Baloo Bhai 2 Medium" panose="03080502040302020200" pitchFamily="66" charset="0"/>
                    </a:rPr>
                    <a:t>gastrointestinal bleeding</a:t>
                  </a:r>
                  <a:r>
                    <a:rPr lang="en-US" altLang="zh-CN" sz="1000" dirty="0">
                      <a:ln w="0"/>
                      <a:latin typeface="Baloo Bhai 2 Medium" panose="03080502040302020200" pitchFamily="66" charset="0"/>
                      <a:cs typeface="Baloo Bhai 2 Medium" panose="03080502040302020200" pitchFamily="66" charset="0"/>
                    </a:rPr>
                    <a:t>.</a:t>
                  </a:r>
                </a:p>
                <a:p>
                  <a:r>
                    <a:rPr lang="en-US" altLang="zh-CN" sz="1000" dirty="0">
                      <a:ln w="0"/>
                      <a:latin typeface="Baloo Bhai 2 Medium" panose="03080502040302020200" pitchFamily="66" charset="0"/>
                      <a:cs typeface="Baloo Bhai 2 Medium" panose="03080502040302020200" pitchFamily="66" charset="0"/>
                    </a:rPr>
                    <a:t>Combination with statins may increase the risk of nephrotoxicity.</a:t>
                  </a:r>
                </a:p>
                <a:p>
                  <a:r>
                    <a:rPr lang="en-US" altLang="zh-CN" sz="1000" dirty="0">
                      <a:ln w="0"/>
                      <a:latin typeface="Baloo Bhai 2 Medium" panose="03080502040302020200" pitchFamily="66" charset="0"/>
                      <a:cs typeface="Baloo Bhai 2 Medium" panose="03080502040302020200" pitchFamily="66" charset="0"/>
                    </a:rPr>
                    <a:t>It is recommended to use Acetaminophen as the first-line painkiller first.</a:t>
                  </a:r>
                </a:p>
                <a:p>
                  <a:r>
                    <a:rPr lang="en-US" altLang="zh-CN" sz="1100" b="1" dirty="0">
                      <a:ln w="0"/>
                      <a:latin typeface="Baloo Bhai 2 Medium" panose="03080502040302020200" pitchFamily="66" charset="0"/>
                      <a:cs typeface="Baloo Bhai 2 Medium" panose="03080502040302020200" pitchFamily="66" charset="0"/>
                    </a:rPr>
                    <a:t>Patient Demographics:</a:t>
                  </a:r>
                </a:p>
                <a:p>
                  <a:r>
                    <a:rPr lang="en-US" altLang="zh-CN" sz="1000" dirty="0">
                      <a:ln w="0"/>
                      <a:latin typeface="Baloo Bhai 2 Medium" panose="03080502040302020200" pitchFamily="66" charset="0"/>
                      <a:cs typeface="Baloo Bhai 2 Medium" panose="03080502040302020200" pitchFamily="66" charset="0"/>
                    </a:rPr>
                    <a:t>If antihypertensive drugs need to be added, </a:t>
                  </a:r>
                  <a:r>
                    <a:rPr lang="en-US" altLang="zh-CN" sz="1000" dirty="0">
                      <a:ln w="0"/>
                      <a:solidFill>
                        <a:srgbClr val="FF0000"/>
                      </a:solidFill>
                      <a:latin typeface="Baloo Bhai 2 Medium" panose="03080502040302020200" pitchFamily="66" charset="0"/>
                      <a:cs typeface="Baloo Bhai 2 Medium" panose="03080502040302020200" pitchFamily="66" charset="0"/>
                    </a:rPr>
                    <a:t>ACEI should be avoided</a:t>
                  </a:r>
                  <a:r>
                    <a:rPr lang="en-US" altLang="zh-CN" sz="1000" dirty="0">
                      <a:ln w="0"/>
                      <a:latin typeface="Baloo Bhai 2 Medium" panose="03080502040302020200" pitchFamily="66" charset="0"/>
                      <a:cs typeface="Baloo Bhai 2 Medium" panose="03080502040302020200" pitchFamily="66" charset="0"/>
                    </a:rPr>
                    <a:t>. It is recommended to closely monitor blood pressure and renal function.</a:t>
                  </a:r>
                </a:p>
                <a:p>
                  <a:r>
                    <a:rPr lang="en-US" altLang="zh-CN" sz="1000" dirty="0">
                      <a:ln w="0"/>
                      <a:latin typeface="Baloo Bhai 2 Medium" panose="03080502040302020200" pitchFamily="66" charset="0"/>
                      <a:cs typeface="Baloo Bhai 2 Medium" panose="03080502040302020200" pitchFamily="66" charset="0"/>
                    </a:rPr>
                    <a:t>...</a:t>
                  </a:r>
                </a:p>
              </p:txBody>
            </p:sp>
          </p:grp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BC920E9A-0972-0B92-1864-D6463BEFFAD0}"/>
                  </a:ext>
                </a:extLst>
              </p:cNvPr>
              <p:cNvSpPr/>
              <p:nvPr/>
            </p:nvSpPr>
            <p:spPr>
              <a:xfrm>
                <a:off x="2309596" y="3206688"/>
                <a:ext cx="477158" cy="47715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</p:grp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0D5F74C0-7E79-D831-A901-07A45A316F63}"/>
                </a:ext>
              </a:extLst>
            </p:cNvPr>
            <p:cNvSpPr txBox="1"/>
            <p:nvPr/>
          </p:nvSpPr>
          <p:spPr>
            <a:xfrm>
              <a:off x="76250" y="515913"/>
              <a:ext cx="3774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200" dirty="0"/>
                <a:t>"</a:t>
              </a:r>
              <a:endParaRPr kumimoji="1" lang="zh-CN" altLang="en-US" sz="3200" dirty="0"/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6B3DAD48-ED89-0617-5F0B-181F95D7D172}"/>
                </a:ext>
              </a:extLst>
            </p:cNvPr>
            <p:cNvSpPr txBox="1"/>
            <p:nvPr/>
          </p:nvSpPr>
          <p:spPr>
            <a:xfrm>
              <a:off x="2404741" y="6345722"/>
              <a:ext cx="3774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200" dirty="0"/>
                <a:t>"</a:t>
              </a:r>
              <a:endParaRPr kumimoji="1" lang="zh-CN" altLang="en-US" sz="3200" dirty="0"/>
            </a:p>
          </p:txBody>
        </p:sp>
      </p:grpSp>
      <p:sp>
        <p:nvSpPr>
          <p:cNvPr id="96" name="文本框 95">
            <a:extLst>
              <a:ext uri="{FF2B5EF4-FFF2-40B4-BE49-F238E27FC236}">
                <a16:creationId xmlns:a16="http://schemas.microsoft.com/office/drawing/2014/main" id="{9B8CEC8D-B73C-D484-DE65-75FEE906EE2A}"/>
              </a:ext>
            </a:extLst>
          </p:cNvPr>
          <p:cNvSpPr txBox="1"/>
          <p:nvPr/>
        </p:nvSpPr>
        <p:spPr>
          <a:xfrm>
            <a:off x="38066" y="3429000"/>
            <a:ext cx="377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"</a:t>
            </a:r>
            <a:endParaRPr kumimoji="1" lang="zh-CN" altLang="en-US" sz="3200" dirty="0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EDF15D2B-9D32-4D0E-DB8E-3DFB1E05C2EC}"/>
              </a:ext>
            </a:extLst>
          </p:cNvPr>
          <p:cNvSpPr txBox="1"/>
          <p:nvPr/>
        </p:nvSpPr>
        <p:spPr>
          <a:xfrm>
            <a:off x="2471472" y="1843380"/>
            <a:ext cx="377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"</a:t>
            </a:r>
            <a:endParaRPr kumimoji="1" lang="zh-CN" altLang="en-US" sz="3200" dirty="0"/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D872D75B-4B5B-B8B6-2B42-3F5E0EAD484E}"/>
              </a:ext>
            </a:extLst>
          </p:cNvPr>
          <p:cNvGrpSpPr/>
          <p:nvPr/>
        </p:nvGrpSpPr>
        <p:grpSpPr>
          <a:xfrm>
            <a:off x="5353897" y="368010"/>
            <a:ext cx="2821297" cy="3034841"/>
            <a:chOff x="5472571" y="460175"/>
            <a:chExt cx="2821297" cy="3034841"/>
          </a:xfrm>
        </p:grpSpPr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5102AB7D-156A-224D-3D55-2F729D8024C1}"/>
                </a:ext>
              </a:extLst>
            </p:cNvPr>
            <p:cNvGrpSpPr/>
            <p:nvPr/>
          </p:nvGrpSpPr>
          <p:grpSpPr>
            <a:xfrm>
              <a:off x="5472571" y="460175"/>
              <a:ext cx="2821297" cy="2981646"/>
              <a:chOff x="6290218" y="654843"/>
              <a:chExt cx="2821297" cy="2981646"/>
            </a:xfrm>
          </p:grpSpPr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77688D2A-6949-802F-E550-435AD0815411}"/>
                  </a:ext>
                </a:extLst>
              </p:cNvPr>
              <p:cNvSpPr/>
              <p:nvPr/>
            </p:nvSpPr>
            <p:spPr>
              <a:xfrm>
                <a:off x="8479103" y="926933"/>
                <a:ext cx="477158" cy="47715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D6264B02-EE26-35D9-A273-61A6A3B69BA0}"/>
                  </a:ext>
                </a:extLst>
              </p:cNvPr>
              <p:cNvGrpSpPr/>
              <p:nvPr/>
            </p:nvGrpSpPr>
            <p:grpSpPr>
              <a:xfrm>
                <a:off x="6290218" y="654843"/>
                <a:ext cx="2821297" cy="2981646"/>
                <a:chOff x="85664" y="415491"/>
                <a:chExt cx="2821297" cy="2981646"/>
              </a:xfrm>
            </p:grpSpPr>
            <p:grpSp>
              <p:nvGrpSpPr>
                <p:cNvPr id="45" name="组合 44">
                  <a:extLst>
                    <a:ext uri="{FF2B5EF4-FFF2-40B4-BE49-F238E27FC236}">
                      <a16:creationId xmlns:a16="http://schemas.microsoft.com/office/drawing/2014/main" id="{2A1C65CA-FCC2-1922-A734-0C2B1D5647EA}"/>
                    </a:ext>
                  </a:extLst>
                </p:cNvPr>
                <p:cNvGrpSpPr/>
                <p:nvPr/>
              </p:nvGrpSpPr>
              <p:grpSpPr>
                <a:xfrm>
                  <a:off x="85664" y="415491"/>
                  <a:ext cx="2821297" cy="2981646"/>
                  <a:chOff x="85665" y="630229"/>
                  <a:chExt cx="2238298" cy="2827717"/>
                </a:xfrm>
              </p:grpSpPr>
              <p:sp>
                <p:nvSpPr>
                  <p:cNvPr id="47" name="圆角矩形 46">
                    <a:extLst>
                      <a:ext uri="{FF2B5EF4-FFF2-40B4-BE49-F238E27FC236}">
                        <a16:creationId xmlns:a16="http://schemas.microsoft.com/office/drawing/2014/main" id="{92E1A872-A56E-C1D6-B595-04DEB4DA7B67}"/>
                      </a:ext>
                    </a:extLst>
                  </p:cNvPr>
                  <p:cNvSpPr/>
                  <p:nvPr/>
                </p:nvSpPr>
                <p:spPr>
                  <a:xfrm>
                    <a:off x="85665" y="830283"/>
                    <a:ext cx="2238298" cy="2627663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dirty="0"/>
                  </a:p>
                </p:txBody>
              </p:sp>
              <p:sp>
                <p:nvSpPr>
                  <p:cNvPr id="48" name="矩形 47">
                    <a:extLst>
                      <a:ext uri="{FF2B5EF4-FFF2-40B4-BE49-F238E27FC236}">
                        <a16:creationId xmlns:a16="http://schemas.microsoft.com/office/drawing/2014/main" id="{853B960B-94B6-1D0D-687E-A21BDA290E00}"/>
                      </a:ext>
                    </a:extLst>
                  </p:cNvPr>
                  <p:cNvSpPr/>
                  <p:nvPr/>
                </p:nvSpPr>
                <p:spPr>
                  <a:xfrm>
                    <a:off x="492044" y="630229"/>
                    <a:ext cx="1354673" cy="3794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91440" tIns="45720" rIns="91440" bIns="45720">
                    <a:spAutoFit/>
                  </a:bodyPr>
                  <a:lstStyle/>
                  <a:p>
                    <a:pPr algn="ctr"/>
                    <a:r>
                      <a:rPr lang="en-US" altLang="zh-CN" sz="2000" b="1" dirty="0">
                        <a:ln w="0"/>
                        <a:latin typeface="Baloo Bhai 2 Medium" panose="03080502040302020200" pitchFamily="66" charset="0"/>
                        <a:cs typeface="Baloo Bhai 2 Medium" panose="03080502040302020200" pitchFamily="66" charset="0"/>
                      </a:rPr>
                      <a:t>Safety</a:t>
                    </a:r>
                    <a:r>
                      <a:rPr lang="zh-CN" altLang="en-US" sz="2000" b="1" dirty="0">
                        <a:ln w="0"/>
                        <a:latin typeface="Baloo Bhai 2 Medium" panose="03080502040302020200" pitchFamily="66" charset="0"/>
                        <a:cs typeface="Baloo Bhai 2 Medium" panose="03080502040302020200" pitchFamily="66" charset="0"/>
                      </a:rPr>
                      <a:t> </a:t>
                    </a:r>
                    <a:r>
                      <a:rPr lang="en-US" altLang="zh-CN" sz="2000" b="1" dirty="0">
                        <a:ln w="0"/>
                        <a:latin typeface="Baloo Bhai 2 Medium" panose="03080502040302020200" pitchFamily="66" charset="0"/>
                        <a:cs typeface="Baloo Bhai 2 Medium" panose="03080502040302020200" pitchFamily="66" charset="0"/>
                      </a:rPr>
                      <a:t>Check</a:t>
                    </a:r>
                    <a:endParaRPr lang="zh-CN" altLang="en-US" sz="2000" b="1" cap="none" spc="0" dirty="0">
                      <a:ln w="0"/>
                      <a:solidFill>
                        <a:schemeClr val="tx1"/>
                      </a:solidFill>
                      <a:latin typeface="Baloo Bhai 2 Medium" panose="03080502040302020200" pitchFamily="66" charset="0"/>
                      <a:cs typeface="Baloo Bhai 2 Medium" panose="03080502040302020200" pitchFamily="66" charset="0"/>
                    </a:endParaRPr>
                  </a:p>
                </p:txBody>
              </p:sp>
            </p:grpSp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273FFD94-6369-AA97-2A42-071668F61331}"/>
                    </a:ext>
                  </a:extLst>
                </p:cNvPr>
                <p:cNvSpPr/>
                <p:nvPr/>
              </p:nvSpPr>
              <p:spPr>
                <a:xfrm>
                  <a:off x="292966" y="814324"/>
                  <a:ext cx="2586027" cy="2416046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r>
                    <a:rPr lang="en-US" altLang="zh-CN" sz="1000" dirty="0">
                      <a:ln w="0"/>
                      <a:latin typeface="Baloo Bhai 2 Medium" panose="03080502040302020200" pitchFamily="66" charset="0"/>
                      <a:cs typeface="Baloo Bhai 2 Medium" panose="03080502040302020200" pitchFamily="66" charset="0"/>
                    </a:rPr>
                    <a:t>Conflict_score: 95,</a:t>
                  </a:r>
                </a:p>
                <a:p>
                  <a:r>
                    <a:rPr lang="en-US" altLang="zh-CN" sz="1000" dirty="0">
                      <a:ln w="0"/>
                      <a:latin typeface="Baloo Bhai 2 Medium" panose="03080502040302020200" pitchFamily="66" charset="0"/>
                      <a:cs typeface="Baloo Bhai 2 Medium" panose="03080502040302020200" pitchFamily="66" charset="0"/>
                    </a:rPr>
                    <a:t>Dosage_score: 92,</a:t>
                  </a:r>
                </a:p>
                <a:p>
                  <a:r>
                    <a:rPr lang="en-US" altLang="zh-CN" sz="1000" dirty="0">
                      <a:ln w="0"/>
                      <a:latin typeface="Baloo Bhai 2 Medium" panose="03080502040302020200" pitchFamily="66" charset="0"/>
                      <a:cs typeface="Baloo Bhai 2 Medium" panose="03080502040302020200" pitchFamily="66" charset="0"/>
                    </a:rPr>
                    <a:t>Duplication_score: 100,</a:t>
                  </a:r>
                </a:p>
                <a:p>
                  <a:r>
                    <a:rPr lang="en-US" altLang="zh-CN" sz="1000" dirty="0">
                      <a:ln w="0"/>
                      <a:latin typeface="Baloo Bhai 2 Medium" panose="03080502040302020200" pitchFamily="66" charset="0"/>
                      <a:cs typeface="Baloo Bhai 2 Medium" panose="03080502040302020200" pitchFamily="66" charset="0"/>
                    </a:rPr>
                    <a:t>Context_score: 100,</a:t>
                  </a:r>
                </a:p>
                <a:p>
                  <a:r>
                    <a:rPr lang="en-US" altLang="zh-CN" sz="1000" dirty="0">
                      <a:ln w="0"/>
                      <a:latin typeface="Baloo Bhai 2 Medium" panose="03080502040302020200" pitchFamily="66" charset="0"/>
                      <a:cs typeface="Baloo Bhai 2 Medium" panose="03080502040302020200" pitchFamily="66" charset="0"/>
                    </a:rPr>
                    <a:t>Physical_score: 89,</a:t>
                  </a:r>
                </a:p>
                <a:p>
                  <a:r>
                    <a:rPr lang="en-US" altLang="zh-CN" sz="1000" dirty="0">
                      <a:ln w="0"/>
                      <a:latin typeface="Baloo Bhai 2 Medium" panose="03080502040302020200" pitchFamily="66" charset="0"/>
                      <a:cs typeface="Baloo Bhai 2 Medium" panose="03080502040302020200" pitchFamily="66" charset="0"/>
                    </a:rPr>
                    <a:t>Coverage_score: 100,</a:t>
                  </a:r>
                </a:p>
                <a:p>
                  <a:r>
                    <a:rPr lang="en-US" altLang="zh-CN" sz="1100" b="1" dirty="0">
                      <a:ln w="0"/>
                      <a:latin typeface="Baloo Bhai 2 Medium" panose="03080502040302020200" pitchFamily="66" charset="0"/>
                      <a:cs typeface="Baloo Bhai 2 Medium" panose="03080502040302020200" pitchFamily="66" charset="0"/>
                    </a:rPr>
                    <a:t>EvaluationSummary: </a:t>
                  </a:r>
                  <a:r>
                    <a:rPr lang="en-US" altLang="zh-CN" sz="1000" dirty="0">
                      <a:ln w="0"/>
                      <a:latin typeface="Baloo Bhai 2 Medium" panose="03080502040302020200" pitchFamily="66" charset="0"/>
                      <a:cs typeface="Baloo Bhai 2 Medium" panose="03080502040302020200" pitchFamily="66" charset="0"/>
                    </a:rPr>
                    <a:t>Overall, the prescription of Acetaminophen for pain relief in the setting of </a:t>
                  </a:r>
                  <a:r>
                    <a:rPr lang="en-US" altLang="zh-CN" sz="1000" dirty="0">
                      <a:ln w="0"/>
                      <a:solidFill>
                        <a:srgbClr val="FF0000"/>
                      </a:solidFill>
                      <a:latin typeface="Baloo Bhai 2 Medium" panose="03080502040302020200" pitchFamily="66" charset="0"/>
                      <a:cs typeface="Baloo Bhai 2 Medium" panose="03080502040302020200" pitchFamily="66" charset="0"/>
                    </a:rPr>
                    <a:t>intra-parenchymal hemorrhage is deemed safe and appropriate</a:t>
                  </a:r>
                  <a:r>
                    <a:rPr lang="en-US" altLang="zh-CN" sz="1000" dirty="0">
                      <a:ln w="0"/>
                      <a:latin typeface="Baloo Bhai 2 Medium" panose="03080502040302020200" pitchFamily="66" charset="0"/>
                      <a:cs typeface="Baloo Bhai 2 Medium" panose="03080502040302020200" pitchFamily="66" charset="0"/>
                    </a:rPr>
                    <a:t>. No conflicts, dosage issues, duplications, context conflicts, physical conflicts, or coverage gaps were identified.</a:t>
                  </a:r>
                </a:p>
                <a:p>
                  <a:r>
                    <a:rPr lang="en-US" altLang="zh-CN" sz="1000" b="1" dirty="0">
                      <a:ln w="0"/>
                      <a:latin typeface="Baloo Bhai 2 Medium" panose="03080502040302020200" pitchFamily="66" charset="0"/>
                      <a:cs typeface="Baloo Bhai 2 Medium" panose="03080502040302020200" pitchFamily="66" charset="0"/>
                    </a:rPr>
                    <a:t>Evaluation Score(&gt;85): </a:t>
                  </a:r>
                  <a:endParaRPr lang="en-US" altLang="zh-CN" sz="1050" b="1" dirty="0">
                    <a:ln w="0"/>
                    <a:latin typeface="Baloo Bhai 2 Medium" panose="03080502040302020200" pitchFamily="66" charset="0"/>
                    <a:cs typeface="Baloo Bhai 2 Medium" panose="03080502040302020200" pitchFamily="66" charset="0"/>
                  </a:endParaRPr>
                </a:p>
                <a:p>
                  <a:endParaRPr lang="en-US" altLang="zh-CN" sz="1000" b="1" dirty="0">
                    <a:ln w="0"/>
                    <a:latin typeface="Baloo Bhai 2 Medium" panose="03080502040302020200" pitchFamily="66" charset="0"/>
                    <a:cs typeface="Baloo Bhai 2 Medium" panose="03080502040302020200" pitchFamily="66" charset="0"/>
                  </a:endParaRPr>
                </a:p>
              </p:txBody>
            </p:sp>
          </p:grpSp>
        </p:grp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3185AD73-D056-59C9-08FB-47D21A81CE54}"/>
                </a:ext>
              </a:extLst>
            </p:cNvPr>
            <p:cNvSpPr txBox="1"/>
            <p:nvPr/>
          </p:nvSpPr>
          <p:spPr>
            <a:xfrm>
              <a:off x="5499077" y="697459"/>
              <a:ext cx="3774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200" dirty="0"/>
                <a:t>"</a:t>
              </a:r>
              <a:endParaRPr kumimoji="1" lang="zh-CN" altLang="en-US" sz="3200" dirty="0"/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E49ABE6D-E49D-1F81-F7B1-3991DFEAE511}"/>
                </a:ext>
              </a:extLst>
            </p:cNvPr>
            <p:cNvSpPr txBox="1"/>
            <p:nvPr/>
          </p:nvSpPr>
          <p:spPr>
            <a:xfrm>
              <a:off x="7912681" y="2910241"/>
              <a:ext cx="3774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200" dirty="0"/>
                <a:t>"</a:t>
              </a:r>
              <a:endParaRPr kumimoji="1" lang="zh-CN" altLang="en-US" sz="3200" dirty="0"/>
            </a:p>
          </p:txBody>
        </p: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F9088223-2E0A-F94B-4F4E-5C09B5B4B90F}"/>
              </a:ext>
            </a:extLst>
          </p:cNvPr>
          <p:cNvGrpSpPr/>
          <p:nvPr/>
        </p:nvGrpSpPr>
        <p:grpSpPr>
          <a:xfrm>
            <a:off x="7271882" y="5130760"/>
            <a:ext cx="601447" cy="592169"/>
            <a:chOff x="7408978" y="4268232"/>
            <a:chExt cx="807896" cy="745816"/>
          </a:xfrm>
        </p:grpSpPr>
        <p:pic>
          <p:nvPicPr>
            <p:cNvPr id="107" name="图片 106">
              <a:extLst>
                <a:ext uri="{FF2B5EF4-FFF2-40B4-BE49-F238E27FC236}">
                  <a16:creationId xmlns:a16="http://schemas.microsoft.com/office/drawing/2014/main" id="{C48EABCA-9373-FC00-6313-CA97CD7401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6447" t="24998" r="26975" b="22185"/>
            <a:stretch/>
          </p:blipFill>
          <p:spPr>
            <a:xfrm>
              <a:off x="7629142" y="4268232"/>
              <a:ext cx="418431" cy="474472"/>
            </a:xfrm>
            <a:prstGeom prst="rect">
              <a:avLst/>
            </a:prstGeom>
          </p:spPr>
        </p:pic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62D9C6AE-3DCB-B332-372F-5D60D774C5AC}"/>
                </a:ext>
              </a:extLst>
            </p:cNvPr>
            <p:cNvSpPr/>
            <p:nvPr/>
          </p:nvSpPr>
          <p:spPr>
            <a:xfrm>
              <a:off x="7408978" y="4742704"/>
              <a:ext cx="807896" cy="2713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800" cap="none" spc="0" dirty="0">
                  <a:ln w="0"/>
                  <a:solidFill>
                    <a:schemeClr val="tx1"/>
                  </a:solidFill>
                  <a:latin typeface="Baloo Bhai 2 Medium" panose="03080502040302020200" pitchFamily="66" charset="0"/>
                  <a:cs typeface="Baloo Bhai 2 Medium" panose="03080502040302020200" pitchFamily="66" charset="0"/>
                </a:rPr>
                <a:t>ADR Files</a:t>
              </a:r>
              <a:endParaRPr lang="zh-CN" altLang="en-US" sz="800" cap="none" spc="0" dirty="0">
                <a:ln w="0"/>
                <a:solidFill>
                  <a:schemeClr val="tx1"/>
                </a:solidFill>
                <a:latin typeface="Baloo Bhai 2 Medium" panose="03080502040302020200" pitchFamily="66" charset="0"/>
                <a:cs typeface="Baloo Bhai 2 Medium" panose="03080502040302020200" pitchFamily="66" charset="0"/>
              </a:endParaRPr>
            </a:p>
          </p:txBody>
        </p:sp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D086A22A-D661-7657-22AC-8B99BBE0B99F}"/>
              </a:ext>
            </a:extLst>
          </p:cNvPr>
          <p:cNvGrpSpPr/>
          <p:nvPr/>
        </p:nvGrpSpPr>
        <p:grpSpPr>
          <a:xfrm>
            <a:off x="3532457" y="4650999"/>
            <a:ext cx="560128" cy="662130"/>
            <a:chOff x="7433137" y="4268232"/>
            <a:chExt cx="759574" cy="844083"/>
          </a:xfrm>
        </p:grpSpPr>
        <p:pic>
          <p:nvPicPr>
            <p:cNvPr id="115" name="图片 114">
              <a:extLst>
                <a:ext uri="{FF2B5EF4-FFF2-40B4-BE49-F238E27FC236}">
                  <a16:creationId xmlns:a16="http://schemas.microsoft.com/office/drawing/2014/main" id="{6D90DD2A-A7BD-364E-2913-A4FAB36AE1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6447" t="24998" r="26975" b="22185"/>
            <a:stretch/>
          </p:blipFill>
          <p:spPr>
            <a:xfrm>
              <a:off x="7629142" y="4268232"/>
              <a:ext cx="418431" cy="474472"/>
            </a:xfrm>
            <a:prstGeom prst="rect">
              <a:avLst/>
            </a:prstGeom>
          </p:spPr>
        </p:pic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CC25B63B-2424-90FE-65CA-B1E732DCA7A7}"/>
                </a:ext>
              </a:extLst>
            </p:cNvPr>
            <p:cNvSpPr/>
            <p:nvPr/>
          </p:nvSpPr>
          <p:spPr>
            <a:xfrm>
              <a:off x="7433137" y="4742704"/>
              <a:ext cx="759574" cy="3696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700" cap="none" spc="0" dirty="0">
                  <a:ln w="0"/>
                  <a:solidFill>
                    <a:schemeClr val="tx1"/>
                  </a:solidFill>
                  <a:latin typeface="Baloo Bhai 2 Medium" panose="03080502040302020200" pitchFamily="66" charset="0"/>
                  <a:cs typeface="Baloo Bhai 2 Medium" panose="03080502040302020200" pitchFamily="66" charset="0"/>
                </a:rPr>
                <a:t>Drug</a:t>
              </a:r>
              <a:endParaRPr lang="en-US" altLang="zh-CN" sz="700" dirty="0">
                <a:ln w="0"/>
                <a:latin typeface="Baloo Bhai 2 Medium" panose="03080502040302020200" pitchFamily="66" charset="0"/>
                <a:cs typeface="Baloo Bhai 2 Medium" panose="03080502040302020200" pitchFamily="66" charset="0"/>
              </a:endParaRPr>
            </a:p>
            <a:p>
              <a:pPr algn="ctr"/>
              <a:r>
                <a:rPr lang="en-US" altLang="zh-CN" sz="700" cap="none" spc="0" dirty="0">
                  <a:ln w="0"/>
                  <a:solidFill>
                    <a:schemeClr val="tx1"/>
                  </a:solidFill>
                  <a:latin typeface="Baloo Bhai 2 Medium" panose="03080502040302020200" pitchFamily="66" charset="0"/>
                  <a:cs typeface="Baloo Bhai 2 Medium" panose="03080502040302020200" pitchFamily="66" charset="0"/>
                </a:rPr>
                <a:t>Instructions</a:t>
              </a:r>
              <a:endParaRPr lang="zh-CN" altLang="en-US" sz="700" cap="none" spc="0" dirty="0">
                <a:ln w="0"/>
                <a:solidFill>
                  <a:schemeClr val="tx1"/>
                </a:solidFill>
                <a:latin typeface="Baloo Bhai 2 Medium" panose="03080502040302020200" pitchFamily="66" charset="0"/>
                <a:cs typeface="Baloo Bhai 2 Medium" panose="03080502040302020200" pitchFamily="66" charset="0"/>
              </a:endParaRPr>
            </a:p>
          </p:txBody>
        </p:sp>
      </p:grpSp>
      <p:sp>
        <p:nvSpPr>
          <p:cNvPr id="123" name="文本框 122">
            <a:extLst>
              <a:ext uri="{FF2B5EF4-FFF2-40B4-BE49-F238E27FC236}">
                <a16:creationId xmlns:a16="http://schemas.microsoft.com/office/drawing/2014/main" id="{E67F85A3-D3DE-74AD-466A-F4159CB1138A}"/>
              </a:ext>
            </a:extLst>
          </p:cNvPr>
          <p:cNvSpPr txBox="1"/>
          <p:nvPr/>
        </p:nvSpPr>
        <p:spPr>
          <a:xfrm>
            <a:off x="9344876" y="603046"/>
            <a:ext cx="377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"</a:t>
            </a:r>
            <a:endParaRPr kumimoji="1" lang="zh-CN" altLang="en-US" sz="3200" dirty="0"/>
          </a:p>
        </p:txBody>
      </p: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B891F700-60AE-2161-3056-E7992C34BA80}"/>
              </a:ext>
            </a:extLst>
          </p:cNvPr>
          <p:cNvGrpSpPr/>
          <p:nvPr/>
        </p:nvGrpSpPr>
        <p:grpSpPr>
          <a:xfrm>
            <a:off x="9340584" y="620457"/>
            <a:ext cx="2847741" cy="6170655"/>
            <a:chOff x="9340584" y="620457"/>
            <a:chExt cx="2847741" cy="6170655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BBD5E711-3568-11D9-138F-2D57E2282925}"/>
                </a:ext>
              </a:extLst>
            </p:cNvPr>
            <p:cNvGrpSpPr/>
            <p:nvPr/>
          </p:nvGrpSpPr>
          <p:grpSpPr>
            <a:xfrm>
              <a:off x="9359578" y="4407767"/>
              <a:ext cx="2755569" cy="2209808"/>
              <a:chOff x="85664" y="139765"/>
              <a:chExt cx="2755569" cy="2209808"/>
            </a:xfrm>
          </p:grpSpPr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A68AEB3A-8887-F3B0-7734-DCFD265F56B4}"/>
                  </a:ext>
                </a:extLst>
              </p:cNvPr>
              <p:cNvGrpSpPr/>
              <p:nvPr/>
            </p:nvGrpSpPr>
            <p:grpSpPr>
              <a:xfrm>
                <a:off x="85664" y="139765"/>
                <a:ext cx="2755569" cy="2209808"/>
                <a:chOff x="85665" y="368738"/>
                <a:chExt cx="2186152" cy="2095726"/>
              </a:xfrm>
            </p:grpSpPr>
            <p:sp>
              <p:nvSpPr>
                <p:cNvPr id="57" name="圆角矩形 56">
                  <a:extLst>
                    <a:ext uri="{FF2B5EF4-FFF2-40B4-BE49-F238E27FC236}">
                      <a16:creationId xmlns:a16="http://schemas.microsoft.com/office/drawing/2014/main" id="{3D2BCB43-387D-7997-E4BF-29D81241C687}"/>
                    </a:ext>
                  </a:extLst>
                </p:cNvPr>
                <p:cNvSpPr/>
                <p:nvPr/>
              </p:nvSpPr>
              <p:spPr>
                <a:xfrm>
                  <a:off x="85665" y="830284"/>
                  <a:ext cx="2186152" cy="1634180"/>
                </a:xfrm>
                <a:prstGeom prst="roundRect">
                  <a:avLst/>
                </a:prstGeom>
                <a:noFill/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F08FCA8D-3BF6-557C-217F-94F3DBC85C51}"/>
                    </a:ext>
                  </a:extLst>
                </p:cNvPr>
                <p:cNvSpPr/>
                <p:nvPr/>
              </p:nvSpPr>
              <p:spPr>
                <a:xfrm>
                  <a:off x="572586" y="368738"/>
                  <a:ext cx="1233857" cy="67134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altLang="zh-CN" sz="2000" b="1" cap="none" spc="0" dirty="0">
                      <a:ln w="0"/>
                      <a:solidFill>
                        <a:schemeClr val="tx1"/>
                      </a:solidFill>
                      <a:latin typeface="Baloo Bhai 2 Medium" panose="03080502040302020200" pitchFamily="66" charset="0"/>
                      <a:cs typeface="Baloo Bhai 2 Medium" panose="03080502040302020200" pitchFamily="66" charset="0"/>
                    </a:rPr>
                    <a:t>Contrastive</a:t>
                  </a:r>
                </a:p>
                <a:p>
                  <a:pPr algn="ctr"/>
                  <a:r>
                    <a:rPr lang="en-US" altLang="zh-CN" sz="2000" b="1" cap="none" spc="0" dirty="0">
                      <a:ln w="0"/>
                      <a:solidFill>
                        <a:schemeClr val="tx1"/>
                      </a:solidFill>
                      <a:latin typeface="Baloo Bhai 2 Medium" panose="03080502040302020200" pitchFamily="66" charset="0"/>
                      <a:cs typeface="Baloo Bhai 2 Medium" panose="03080502040302020200" pitchFamily="66" charset="0"/>
                    </a:rPr>
                    <a:t>Reflection</a:t>
                  </a:r>
                  <a:endParaRPr lang="zh-CN" altLang="en-US" sz="2000" b="1" cap="none" spc="0" dirty="0">
                    <a:ln w="0"/>
                    <a:solidFill>
                      <a:schemeClr val="tx1"/>
                    </a:solidFill>
                    <a:latin typeface="Baloo Bhai 2 Medium" panose="03080502040302020200" pitchFamily="66" charset="0"/>
                    <a:cs typeface="Baloo Bhai 2 Medium" panose="03080502040302020200" pitchFamily="66" charset="0"/>
                  </a:endParaRPr>
                </a:p>
              </p:txBody>
            </p:sp>
          </p:grp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F9EC7763-EFCC-32D2-70D6-D3D079AD331B}"/>
                  </a:ext>
                </a:extLst>
              </p:cNvPr>
              <p:cNvSpPr/>
              <p:nvPr/>
            </p:nvSpPr>
            <p:spPr>
              <a:xfrm>
                <a:off x="229594" y="787168"/>
                <a:ext cx="2586027" cy="150810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altLang="zh-CN" sz="1100" b="1" dirty="0">
                    <a:ln w="0"/>
                    <a:latin typeface="Baloo Bhai 2 Medium" panose="03080502040302020200" pitchFamily="66" charset="0"/>
                    <a:cs typeface="Baloo Bhai 2 Medium" panose="03080502040302020200" pitchFamily="66" charset="0"/>
                  </a:rPr>
                  <a:t>Differences:</a:t>
                </a:r>
              </a:p>
              <a:p>
                <a:r>
                  <a:rPr lang="en-US" altLang="zh-CN" sz="1000" dirty="0">
                    <a:ln w="0"/>
                    <a:latin typeface="Baloo Bhai 2 Medium" panose="03080502040302020200" pitchFamily="66" charset="0"/>
                    <a:cs typeface="Baloo Bhai 2 Medium" panose="03080502040302020200" pitchFamily="66" charset="0"/>
                  </a:rPr>
                  <a:t>      Added : Acetaminophen,</a:t>
                </a:r>
              </a:p>
              <a:p>
                <a:r>
                  <a:rPr lang="en-US" altLang="zh-CN" sz="1000" dirty="0">
                    <a:ln w="0"/>
                    <a:latin typeface="Baloo Bhai 2 Medium" panose="03080502040302020200" pitchFamily="66" charset="0"/>
                    <a:cs typeface="Baloo Bhai 2 Medium" panose="03080502040302020200" pitchFamily="66" charset="0"/>
                  </a:rPr>
                  <a:t>      Removed : Aspir-81 (aspirin) 81 mg </a:t>
                </a:r>
              </a:p>
              <a:p>
                <a:r>
                  <a:rPr lang="en-US" altLang="zh-CN" sz="1100" b="1" dirty="0">
                    <a:ln w="0"/>
                    <a:latin typeface="Baloo Bhai 2 Medium" panose="03080502040302020200" pitchFamily="66" charset="0"/>
                    <a:cs typeface="Baloo Bhai 2 Medium" panose="03080502040302020200" pitchFamily="66" charset="0"/>
                  </a:rPr>
                  <a:t>Guidance:</a:t>
                </a:r>
              </a:p>
              <a:p>
                <a:r>
                  <a:rPr lang="en-US" altLang="zh-CN" sz="1000" dirty="0">
                    <a:ln w="0"/>
                    <a:latin typeface="Baloo Bhai 2 Medium" panose="03080502040302020200" pitchFamily="66" charset="0"/>
                    <a:cs typeface="Baloo Bhai 2 Medium" panose="03080502040302020200" pitchFamily="66" charset="0"/>
                  </a:rPr>
                  <a:t>   Combine safe and effective analgesics to enhance pain management and improve patient comfort without affecting existing treatments.</a:t>
                </a:r>
              </a:p>
              <a:p>
                <a:r>
                  <a:rPr lang="en-US" altLang="zh-CN" sz="1000" dirty="0">
                    <a:ln w="0"/>
                    <a:latin typeface="Baloo Bhai 2 Medium" panose="03080502040302020200" pitchFamily="66" charset="0"/>
                    <a:cs typeface="Baloo Bhai 2 Medium" panose="03080502040302020200" pitchFamily="66" charset="0"/>
                  </a:rPr>
                  <a:t>…</a:t>
                </a:r>
              </a:p>
            </p:txBody>
          </p:sp>
        </p:grpSp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604CB1D2-BE97-E020-A8D3-5CF1EC2108C0}"/>
                </a:ext>
              </a:extLst>
            </p:cNvPr>
            <p:cNvGrpSpPr/>
            <p:nvPr/>
          </p:nvGrpSpPr>
          <p:grpSpPr>
            <a:xfrm>
              <a:off x="9340584" y="620457"/>
              <a:ext cx="2804556" cy="4393903"/>
              <a:chOff x="9146194" y="-372333"/>
              <a:chExt cx="2804556" cy="16681387"/>
            </a:xfrm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33758B08-6CFD-9769-722C-17FCD1FCAF6B}"/>
                  </a:ext>
                </a:extLst>
              </p:cNvPr>
              <p:cNvGrpSpPr/>
              <p:nvPr/>
            </p:nvGrpSpPr>
            <p:grpSpPr>
              <a:xfrm>
                <a:off x="9146194" y="-372333"/>
                <a:ext cx="2755569" cy="6676482"/>
                <a:chOff x="-121522" y="-366984"/>
                <a:chExt cx="2755569" cy="6676482"/>
              </a:xfrm>
            </p:grpSpPr>
            <p:sp>
              <p:nvSpPr>
                <p:cNvPr id="22" name="圆角矩形 21">
                  <a:extLst>
                    <a:ext uri="{FF2B5EF4-FFF2-40B4-BE49-F238E27FC236}">
                      <a16:creationId xmlns:a16="http://schemas.microsoft.com/office/drawing/2014/main" id="{9368C355-D757-60B3-8400-0A36670666D3}"/>
                    </a:ext>
                  </a:extLst>
                </p:cNvPr>
                <p:cNvSpPr/>
                <p:nvPr/>
              </p:nvSpPr>
              <p:spPr>
                <a:xfrm>
                  <a:off x="-121522" y="-366984"/>
                  <a:ext cx="2755569" cy="6676482"/>
                </a:xfrm>
                <a:prstGeom prst="roundRect">
                  <a:avLst/>
                </a:prstGeom>
                <a:noFill/>
                <a:ln w="25400">
                  <a:solidFill>
                    <a:srgbClr val="27CBD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3DC364F5-A20C-274F-1C74-927E71AF08A4}"/>
                    </a:ext>
                  </a:extLst>
                </p:cNvPr>
                <p:cNvSpPr/>
                <p:nvPr/>
              </p:nvSpPr>
              <p:spPr>
                <a:xfrm>
                  <a:off x="29012" y="346159"/>
                  <a:ext cx="2586027" cy="5813131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r>
                    <a:rPr lang="en-US" altLang="zh-CN" sz="1100" b="1" dirty="0">
                      <a:ln w="0"/>
                      <a:latin typeface="Baloo Bhai 2 Medium" panose="03080502040302020200" pitchFamily="66" charset="0"/>
                      <a:cs typeface="Baloo Bhai 2 Medium" panose="03080502040302020200" pitchFamily="66" charset="0"/>
                    </a:rPr>
                    <a:t>Prescription List:</a:t>
                  </a:r>
                </a:p>
                <a:p>
                  <a:r>
                    <a:rPr lang="en-US" altLang="zh-CN" sz="1000" dirty="0">
                      <a:ln w="0"/>
                      <a:latin typeface="Baloo Bhai 2 Medium" panose="03080502040302020200" pitchFamily="66" charset="0"/>
                      <a:cs typeface="Baloo Bhai 2 Medium" panose="03080502040302020200" pitchFamily="66" charset="0"/>
                    </a:rPr>
                    <a:t>[</a:t>
                  </a:r>
                  <a:endParaRPr lang="en-US" altLang="zh-CN" sz="1000" dirty="0">
                    <a:ln w="0"/>
                    <a:latin typeface="Baloo Bhai 2" panose="03080502040302020200" pitchFamily="66" charset="0"/>
                    <a:cs typeface="Baloo Bhai 2" panose="03080502040302020200" pitchFamily="66" charset="0"/>
                  </a:endParaRPr>
                </a:p>
                <a:p>
                  <a:r>
                    <a:rPr lang="en-US" altLang="zh-CN" sz="1000" dirty="0">
                      <a:ln w="0"/>
                      <a:latin typeface="Baloo Bhai 2" panose="03080502040302020200" pitchFamily="66" charset="0"/>
                      <a:cs typeface="Baloo Bhai 2" panose="03080502040302020200" pitchFamily="66" charset="0"/>
                    </a:rPr>
                    <a:t>     </a:t>
                  </a:r>
                  <a:r>
                    <a:rPr lang="en-US" altLang="zh-CN" sz="1100" dirty="0">
                      <a:ln w="0"/>
                      <a:latin typeface="Baloo Bhai 2" panose="03080502040302020200" pitchFamily="66" charset="0"/>
                      <a:cs typeface="Baloo Bhai 2" panose="03080502040302020200" pitchFamily="66" charset="0"/>
                    </a:rPr>
                    <a:t> </a:t>
                  </a:r>
                  <a:r>
                    <a:rPr lang="en-US" altLang="zh-CN" sz="1100" b="1" cap="none" spc="0" dirty="0">
                      <a:ln w="0"/>
                      <a:solidFill>
                        <a:schemeClr val="tx1"/>
                      </a:solidFill>
                      <a:latin typeface="Baloo Bhai 2" panose="03080502040302020200" pitchFamily="66" charset="0"/>
                      <a:cs typeface="Baloo Bhai 2" panose="03080502040302020200" pitchFamily="66" charset="0"/>
                    </a:rPr>
                    <a:t>DrugName:  </a:t>
                  </a:r>
                  <a:r>
                    <a:rPr lang="en-US" altLang="zh-CN" sz="1000" dirty="0">
                      <a:ln w="0"/>
                      <a:latin typeface="Baloo Bhai 2 Medium" panose="03080502040302020200" pitchFamily="66" charset="0"/>
                      <a:cs typeface="Baloo Bhai 2 Medium" panose="03080502040302020200" pitchFamily="66" charset="0"/>
                    </a:rPr>
                    <a:t>Amlodipine,</a:t>
                  </a:r>
                </a:p>
                <a:p>
                  <a:r>
                    <a:rPr lang="en-US" altLang="zh-CN" sz="1000" dirty="0">
                      <a:ln w="0"/>
                      <a:latin typeface="Baloo Bhai 2 Medium" panose="03080502040302020200" pitchFamily="66" charset="0"/>
                      <a:cs typeface="Baloo Bhai 2 Medium" panose="03080502040302020200" pitchFamily="66" charset="0"/>
                    </a:rPr>
                    <a:t> </a:t>
                  </a:r>
                  <a:r>
                    <a:rPr lang="zh-CN" altLang="en-US" sz="1000" dirty="0">
                      <a:ln w="0"/>
                      <a:latin typeface="Baloo Bhai 2 Medium" panose="03080502040302020200" pitchFamily="66" charset="0"/>
                      <a:cs typeface="Baloo Bhai 2 Medium" panose="03080502040302020200" pitchFamily="66" charset="0"/>
                    </a:rPr>
                    <a:t>    </a:t>
                  </a:r>
                  <a:r>
                    <a:rPr lang="zh-CN" altLang="en-US" sz="1100" b="1" dirty="0">
                      <a:ln w="0"/>
                      <a:latin typeface="Baloo Bhai 2 Medium" panose="03080502040302020200" pitchFamily="66" charset="0"/>
                      <a:cs typeface="Baloo Bhai 2 Medium" panose="03080502040302020200" pitchFamily="66" charset="0"/>
                    </a:rPr>
                    <a:t> </a:t>
                  </a:r>
                  <a:r>
                    <a:rPr lang="en-US" altLang="zh-CN" sz="1100" b="1" dirty="0">
                      <a:ln w="0"/>
                      <a:latin typeface="Baloo Bhai 2 Medium" panose="03080502040302020200" pitchFamily="66" charset="0"/>
                      <a:cs typeface="Baloo Bhai 2 Medium" panose="03080502040302020200" pitchFamily="66" charset="0"/>
                    </a:rPr>
                    <a:t>UsagePlan</a:t>
                  </a:r>
                  <a:r>
                    <a:rPr lang="zh-CN" altLang="en-US" sz="1100" dirty="0">
                      <a:ln w="0"/>
                      <a:latin typeface="Baloo Bhai 2 Medium" panose="03080502040302020200" pitchFamily="66" charset="0"/>
                      <a:cs typeface="Baloo Bhai 2 Medium" panose="03080502040302020200" pitchFamily="66" charset="0"/>
                    </a:rPr>
                    <a:t>：</a:t>
                  </a:r>
                  <a:r>
                    <a:rPr lang="en-US" altLang="zh-CN" sz="1000" dirty="0">
                      <a:ln w="0"/>
                      <a:latin typeface="Baloo Bhai 2 Medium" panose="03080502040302020200" pitchFamily="66" charset="0"/>
                      <a:cs typeface="Baloo Bhai 2 Medium" panose="03080502040302020200" pitchFamily="66" charset="0"/>
                    </a:rPr>
                    <a:t>Take 5mg once daily for blood pressure control. May adjust based on response and tolerance.</a:t>
                  </a:r>
                  <a:r>
                    <a:rPr lang="zh-CN" altLang="en-US" sz="1000" dirty="0">
                      <a:ln w="0"/>
                      <a:latin typeface="Baloo Bhai 2 Medium" panose="03080502040302020200" pitchFamily="66" charset="0"/>
                      <a:cs typeface="Baloo Bhai 2 Medium" panose="03080502040302020200" pitchFamily="66" charset="0"/>
                    </a:rPr>
                    <a:t> </a:t>
                  </a:r>
                  <a:endParaRPr lang="en-US" altLang="zh-CN" sz="1000" dirty="0">
                    <a:ln w="0"/>
                    <a:latin typeface="Baloo Bhai 2 Medium" panose="03080502040302020200" pitchFamily="66" charset="0"/>
                    <a:cs typeface="Baloo Bhai 2 Medium" panose="03080502040302020200" pitchFamily="66" charset="0"/>
                  </a:endParaRPr>
                </a:p>
                <a:p>
                  <a:r>
                    <a:rPr lang="en-US" altLang="zh-CN" sz="1000" dirty="0">
                      <a:ln w="0"/>
                      <a:latin typeface="Baloo Bhai 2 Medium" panose="03080502040302020200" pitchFamily="66" charset="0"/>
                      <a:cs typeface="Baloo Bhai 2 Medium" panose="03080502040302020200" pitchFamily="66" charset="0"/>
                    </a:rPr>
                    <a:t>      </a:t>
                  </a:r>
                  <a:r>
                    <a:rPr lang="en-US" altLang="zh-CN" sz="1100" b="1" dirty="0">
                      <a:ln w="0"/>
                      <a:latin typeface="Baloo Bhai 2 Medium" panose="03080502040302020200" pitchFamily="66" charset="0"/>
                      <a:cs typeface="Baloo Bhai 2 Medium" panose="03080502040302020200" pitchFamily="66" charset="0"/>
                    </a:rPr>
                    <a:t>AdminstrationRoute</a:t>
                  </a:r>
                  <a:r>
                    <a:rPr lang="zh-CN" altLang="en-US" sz="1100" b="1" dirty="0">
                      <a:ln w="0"/>
                      <a:latin typeface="Baloo Bhai 2 Medium" panose="03080502040302020200" pitchFamily="66" charset="0"/>
                      <a:cs typeface="Baloo Bhai 2 Medium" panose="03080502040302020200" pitchFamily="66" charset="0"/>
                    </a:rPr>
                    <a:t>：</a:t>
                  </a:r>
                  <a:r>
                    <a:rPr lang="en-US" altLang="zh-CN" sz="1000" dirty="0">
                      <a:ln w="0"/>
                      <a:latin typeface="Baloo Bhai 2 Medium" panose="03080502040302020200" pitchFamily="66" charset="0"/>
                      <a:cs typeface="Baloo Bhai 2 Medium" panose="03080502040302020200" pitchFamily="66" charset="0"/>
                    </a:rPr>
                    <a:t> Oral,</a:t>
                  </a:r>
                </a:p>
                <a:p>
                  <a:r>
                    <a:rPr lang="en-US" altLang="zh-CN" sz="1000" cap="none" spc="0" dirty="0">
                      <a:ln w="0"/>
                      <a:solidFill>
                        <a:schemeClr val="tx1"/>
                      </a:solidFill>
                      <a:latin typeface="Baloo Bhai 2" panose="03080502040302020200" pitchFamily="66" charset="0"/>
                      <a:cs typeface="Baloo Bhai 2" panose="03080502040302020200" pitchFamily="66" charset="0"/>
                    </a:rPr>
                    <a:t>],</a:t>
                  </a:r>
                </a:p>
                <a:p>
                  <a:r>
                    <a:rPr lang="en-US" altLang="zh-CN" sz="1000" dirty="0">
                      <a:ln w="0"/>
                      <a:latin typeface="Baloo Bhai 2 Medium" panose="03080502040302020200" pitchFamily="66" charset="0"/>
                      <a:cs typeface="Baloo Bhai 2 Medium" panose="03080502040302020200" pitchFamily="66" charset="0"/>
                    </a:rPr>
                    <a:t>…</a:t>
                  </a:r>
                </a:p>
              </p:txBody>
            </p:sp>
          </p:grpSp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418DC360-B2E8-C22F-F628-6632C8A9F7E4}"/>
                  </a:ext>
                </a:extLst>
              </p:cNvPr>
              <p:cNvSpPr txBox="1"/>
              <p:nvPr/>
            </p:nvSpPr>
            <p:spPr>
              <a:xfrm>
                <a:off x="11573335" y="4901835"/>
                <a:ext cx="377415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3200" dirty="0"/>
                  <a:t>"</a:t>
                </a:r>
                <a:endParaRPr kumimoji="1" lang="zh-CN" altLang="en-US" sz="3200" dirty="0"/>
              </a:p>
            </p:txBody>
          </p:sp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C5DD6235-BF19-CE44-68CA-CA0464A89D6B}"/>
                  </a:ext>
                </a:extLst>
              </p:cNvPr>
              <p:cNvSpPr txBox="1"/>
              <p:nvPr/>
            </p:nvSpPr>
            <p:spPr>
              <a:xfrm>
                <a:off x="9165188" y="15724278"/>
                <a:ext cx="377415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3200" dirty="0"/>
                  <a:t>"</a:t>
                </a:r>
                <a:endParaRPr kumimoji="1" lang="zh-CN" altLang="en-US" sz="3200" dirty="0"/>
              </a:p>
            </p:txBody>
          </p:sp>
        </p:grp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B7D56541-8E85-A885-7263-A904AA31B24E}"/>
                </a:ext>
              </a:extLst>
            </p:cNvPr>
            <p:cNvSpPr txBox="1"/>
            <p:nvPr/>
          </p:nvSpPr>
          <p:spPr>
            <a:xfrm>
              <a:off x="11810910" y="6206337"/>
              <a:ext cx="3774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200" dirty="0"/>
                <a:t>"</a:t>
              </a:r>
              <a:endParaRPr kumimoji="1" lang="zh-CN" altLang="en-US" sz="3200" dirty="0"/>
            </a:p>
          </p:txBody>
        </p:sp>
      </p:grpSp>
      <p:sp>
        <p:nvSpPr>
          <p:cNvPr id="126" name="矩形 125">
            <a:extLst>
              <a:ext uri="{FF2B5EF4-FFF2-40B4-BE49-F238E27FC236}">
                <a16:creationId xmlns:a16="http://schemas.microsoft.com/office/drawing/2014/main" id="{EB581AB6-F340-E214-5475-E637E991DAA4}"/>
              </a:ext>
            </a:extLst>
          </p:cNvPr>
          <p:cNvSpPr/>
          <p:nvPr/>
        </p:nvSpPr>
        <p:spPr>
          <a:xfrm>
            <a:off x="10176244" y="415155"/>
            <a:ext cx="1068479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ln w="0"/>
                <a:latin typeface="Baloo Bhai 2 Medium" panose="03080502040302020200" pitchFamily="66" charset="0"/>
                <a:cs typeface="Baloo Bhai 2 Medium" panose="03080502040302020200" pitchFamily="66" charset="0"/>
              </a:rPr>
              <a:t>Out</a:t>
            </a:r>
            <a:r>
              <a:rPr lang="en-US" altLang="zh-CN" sz="2000" b="1" cap="none" spc="0" dirty="0">
                <a:ln w="0"/>
                <a:solidFill>
                  <a:schemeClr val="tx1"/>
                </a:solidFill>
                <a:latin typeface="Baloo Bhai 2 Medium" panose="03080502040302020200" pitchFamily="66" charset="0"/>
                <a:cs typeface="Baloo Bhai 2 Medium" panose="03080502040302020200" pitchFamily="66" charset="0"/>
              </a:rPr>
              <a:t>put</a:t>
            </a:r>
            <a:endParaRPr lang="zh-CN" altLang="en-US" sz="2000" b="1" cap="none" spc="0" dirty="0">
              <a:ln w="0"/>
              <a:solidFill>
                <a:schemeClr val="tx1"/>
              </a:solidFill>
              <a:latin typeface="Baloo Bhai 2 Medium" panose="03080502040302020200" pitchFamily="66" charset="0"/>
              <a:cs typeface="Baloo Bhai 2 Medium" panose="03080502040302020200" pitchFamily="66" charset="0"/>
            </a:endParaRPr>
          </a:p>
        </p:txBody>
      </p: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2F69F3A8-18FC-1220-849C-F2F4D6612BAF}"/>
              </a:ext>
            </a:extLst>
          </p:cNvPr>
          <p:cNvGrpSpPr/>
          <p:nvPr/>
        </p:nvGrpSpPr>
        <p:grpSpPr>
          <a:xfrm>
            <a:off x="3025013" y="568008"/>
            <a:ext cx="2303837" cy="1194933"/>
            <a:chOff x="3025013" y="568008"/>
            <a:chExt cx="2303837" cy="1194933"/>
          </a:xfrm>
        </p:grpSpPr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F151B8BC-BEED-8887-3DF4-FE586DAC94B1}"/>
                </a:ext>
              </a:extLst>
            </p:cNvPr>
            <p:cNvSpPr/>
            <p:nvPr/>
          </p:nvSpPr>
          <p:spPr>
            <a:xfrm>
              <a:off x="3025013" y="795924"/>
              <a:ext cx="230383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100" b="1" dirty="0">
                  <a:ln w="0"/>
                  <a:latin typeface="Baloo Bhai 2 Medium" panose="03080502040302020200" pitchFamily="66" charset="0"/>
                  <a:cs typeface="Baloo Bhai 2 Medium" panose="03080502040302020200" pitchFamily="66" charset="0"/>
                </a:rPr>
                <a:t>Weights: </a:t>
              </a:r>
              <a:r>
                <a:rPr lang="en-US" altLang="zh-CN" sz="1100" dirty="0">
                  <a:ln w="0"/>
                  <a:latin typeface="Baloo Bhai 2 Medium" panose="03080502040302020200" pitchFamily="66" charset="0"/>
                  <a:cs typeface="Baloo Bhai 2 Medium" panose="03080502040302020200" pitchFamily="66" charset="0"/>
                </a:rPr>
                <a:t>[0.28,0.21,0.2,0.1,0.09,0.1]</a:t>
              </a:r>
              <a:endParaRPr lang="zh-CN" altLang="en-US" sz="1100" cap="none" spc="0" dirty="0">
                <a:ln w="0"/>
                <a:solidFill>
                  <a:schemeClr val="tx1"/>
                </a:solidFill>
                <a:latin typeface="Baloo Bhai 2 Medium" panose="03080502040302020200" pitchFamily="66" charset="0"/>
                <a:cs typeface="Baloo Bhai 2 Medium" panose="03080502040302020200" pitchFamily="66" charset="0"/>
              </a:endParaRPr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D00E3A05-D109-A9F3-9D88-8D03C45566B2}"/>
                </a:ext>
              </a:extLst>
            </p:cNvPr>
            <p:cNvSpPr/>
            <p:nvPr/>
          </p:nvSpPr>
          <p:spPr>
            <a:xfrm>
              <a:off x="3052965" y="1501331"/>
              <a:ext cx="2260555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100" b="1" dirty="0">
                  <a:ln w="0"/>
                  <a:latin typeface="Baloo Bhai 2 Medium" panose="03080502040302020200" pitchFamily="66" charset="0"/>
                  <a:cs typeface="Baloo Bhai 2 Medium" panose="03080502040302020200" pitchFamily="66" charset="0"/>
                </a:rPr>
                <a:t>Weights: </a:t>
              </a:r>
              <a:r>
                <a:rPr lang="en-US" altLang="zh-CN" sz="1100" dirty="0">
                  <a:ln w="0"/>
                  <a:latin typeface="Baloo Bhai 2 Medium" panose="03080502040302020200" pitchFamily="66" charset="0"/>
                  <a:cs typeface="Baloo Bhai 2 Medium" panose="03080502040302020200" pitchFamily="66" charset="0"/>
                </a:rPr>
                <a:t>[</a:t>
              </a:r>
              <a:r>
                <a:rPr lang="en-US" altLang="zh-CN" sz="1100" dirty="0">
                  <a:ln w="0"/>
                  <a:solidFill>
                    <a:srgbClr val="FF0000"/>
                  </a:solidFill>
                  <a:latin typeface="Baloo Bhai 2 Medium" panose="03080502040302020200" pitchFamily="66" charset="0"/>
                  <a:cs typeface="Baloo Bhai 2 Medium" panose="03080502040302020200" pitchFamily="66" charset="0"/>
                </a:rPr>
                <a:t>0.29</a:t>
              </a:r>
              <a:r>
                <a:rPr lang="en-US" altLang="zh-CN" sz="1100" dirty="0">
                  <a:ln w="0"/>
                  <a:latin typeface="Baloo Bhai 2 Medium" panose="03080502040302020200" pitchFamily="66" charset="0"/>
                  <a:cs typeface="Baloo Bhai 2 Medium" panose="03080502040302020200" pitchFamily="66" charset="0"/>
                </a:rPr>
                <a:t>,</a:t>
              </a:r>
              <a:r>
                <a:rPr lang="en-US" altLang="zh-CN" sz="1100" dirty="0">
                  <a:ln w="0"/>
                  <a:solidFill>
                    <a:srgbClr val="FF0000"/>
                  </a:solidFill>
                  <a:latin typeface="Baloo Bhai 2 Medium" panose="03080502040302020200" pitchFamily="66" charset="0"/>
                  <a:cs typeface="Baloo Bhai 2 Medium" panose="03080502040302020200" pitchFamily="66" charset="0"/>
                </a:rPr>
                <a:t>0.22</a:t>
              </a:r>
              <a:r>
                <a:rPr lang="en-US" altLang="zh-CN" sz="1100" dirty="0">
                  <a:ln w="0"/>
                  <a:latin typeface="Baloo Bhai 2 Medium" panose="03080502040302020200" pitchFamily="66" charset="0"/>
                  <a:cs typeface="Baloo Bhai 2 Medium" panose="03080502040302020200" pitchFamily="66" charset="0"/>
                </a:rPr>
                <a:t>,</a:t>
              </a:r>
              <a:r>
                <a:rPr lang="en-US" altLang="zh-CN" sz="1100" dirty="0">
                  <a:ln w="0"/>
                  <a:solidFill>
                    <a:srgbClr val="FF0000"/>
                  </a:solidFill>
                  <a:latin typeface="Baloo Bhai 2 Medium" panose="03080502040302020200" pitchFamily="66" charset="0"/>
                  <a:cs typeface="Baloo Bhai 2 Medium" panose="03080502040302020200" pitchFamily="66" charset="0"/>
                </a:rPr>
                <a:t>0.17</a:t>
              </a:r>
              <a:r>
                <a:rPr lang="en-US" altLang="zh-CN" sz="1100" dirty="0">
                  <a:ln w="0"/>
                  <a:latin typeface="Baloo Bhai 2 Medium" panose="03080502040302020200" pitchFamily="66" charset="0"/>
                  <a:cs typeface="Baloo Bhai 2 Medium" panose="03080502040302020200" pitchFamily="66" charset="0"/>
                </a:rPr>
                <a:t>,0.1,</a:t>
              </a:r>
              <a:r>
                <a:rPr lang="en-US" altLang="zh-CN" sz="1100" dirty="0">
                  <a:ln w="0"/>
                  <a:solidFill>
                    <a:srgbClr val="FF0000"/>
                  </a:solidFill>
                  <a:latin typeface="Baloo Bhai 2 Medium" panose="03080502040302020200" pitchFamily="66" charset="0"/>
                  <a:cs typeface="Baloo Bhai 2 Medium" panose="03080502040302020200" pitchFamily="66" charset="0"/>
                </a:rPr>
                <a:t>0.12</a:t>
              </a:r>
              <a:r>
                <a:rPr lang="en-US" altLang="zh-CN" sz="1100" dirty="0">
                  <a:ln w="0"/>
                  <a:latin typeface="Baloo Bhai 2 Medium" panose="03080502040302020200" pitchFamily="66" charset="0"/>
                  <a:cs typeface="Baloo Bhai 2 Medium" panose="03080502040302020200" pitchFamily="66" charset="0"/>
                </a:rPr>
                <a:t>,0.1]</a:t>
              </a:r>
              <a:endParaRPr lang="zh-CN" altLang="en-US" sz="1100" cap="none" spc="0" dirty="0">
                <a:ln w="0"/>
                <a:solidFill>
                  <a:schemeClr val="tx1"/>
                </a:solidFill>
                <a:latin typeface="Baloo Bhai 2 Medium" panose="03080502040302020200" pitchFamily="66" charset="0"/>
                <a:cs typeface="Baloo Bhai 2 Medium" panose="03080502040302020200" pitchFamily="66" charset="0"/>
              </a:endParaRPr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C061A91D-177A-3D80-BB83-93A4A5C82058}"/>
                </a:ext>
              </a:extLst>
            </p:cNvPr>
            <p:cNvSpPr/>
            <p:nvPr/>
          </p:nvSpPr>
          <p:spPr>
            <a:xfrm>
              <a:off x="3927664" y="1032248"/>
              <a:ext cx="477158" cy="477158"/>
            </a:xfrm>
            <a:prstGeom prst="ellipse">
              <a:avLst/>
            </a:prstGeom>
            <a:blipFill>
              <a:blip r:embed="rId9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98B8A6C6-E92B-B2C7-0813-9F5EB6F7A6EE}"/>
                </a:ext>
              </a:extLst>
            </p:cNvPr>
            <p:cNvSpPr/>
            <p:nvPr/>
          </p:nvSpPr>
          <p:spPr>
            <a:xfrm>
              <a:off x="3135572" y="568008"/>
              <a:ext cx="207781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100" b="1" cap="none" spc="0" dirty="0">
                  <a:ln w="0"/>
                  <a:solidFill>
                    <a:schemeClr val="tx1"/>
                  </a:solidFill>
                  <a:latin typeface="Baloo Bhai 2 Medium" panose="03080502040302020200" pitchFamily="66" charset="0"/>
                  <a:cs typeface="Baloo Bhai 2 Medium" panose="03080502040302020200" pitchFamily="66" charset="0"/>
                </a:rPr>
                <a:t>Dynamic Self-update Weights</a:t>
              </a:r>
              <a:endParaRPr lang="zh-CN" altLang="en-US" sz="1100" b="1" cap="none" spc="0" dirty="0">
                <a:ln w="0"/>
                <a:solidFill>
                  <a:schemeClr val="tx1"/>
                </a:solidFill>
                <a:latin typeface="Baloo Bhai 2 Medium" panose="03080502040302020200" pitchFamily="66" charset="0"/>
                <a:cs typeface="Baloo Bhai 2 Medium" panose="03080502040302020200" pitchFamily="66" charset="0"/>
              </a:endParaRPr>
            </a:p>
          </p:txBody>
        </p:sp>
      </p:grpSp>
      <p:sp>
        <p:nvSpPr>
          <p:cNvPr id="131" name="左右箭头 130">
            <a:extLst>
              <a:ext uri="{FF2B5EF4-FFF2-40B4-BE49-F238E27FC236}">
                <a16:creationId xmlns:a16="http://schemas.microsoft.com/office/drawing/2014/main" id="{AF96F51C-53C6-F9C8-97BA-C01099338DA5}"/>
              </a:ext>
            </a:extLst>
          </p:cNvPr>
          <p:cNvSpPr/>
          <p:nvPr/>
        </p:nvSpPr>
        <p:spPr>
          <a:xfrm>
            <a:off x="4988459" y="1187821"/>
            <a:ext cx="224926" cy="83006"/>
          </a:xfrm>
          <a:prstGeom prst="leftRightArrow">
            <a:avLst/>
          </a:prstGeom>
          <a:solidFill>
            <a:srgbClr val="FF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36" name="图片 135">
            <a:extLst>
              <a:ext uri="{FF2B5EF4-FFF2-40B4-BE49-F238E27FC236}">
                <a16:creationId xmlns:a16="http://schemas.microsoft.com/office/drawing/2014/main" id="{A8366344-12FB-DBFF-4FEF-E9E456EE6A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6444" y="2944066"/>
            <a:ext cx="1129272" cy="371047"/>
          </a:xfrm>
          <a:prstGeom prst="rect">
            <a:avLst/>
          </a:prstGeom>
        </p:spPr>
      </p:pic>
      <p:sp>
        <p:nvSpPr>
          <p:cNvPr id="137" name="文本框 136">
            <a:extLst>
              <a:ext uri="{FF2B5EF4-FFF2-40B4-BE49-F238E27FC236}">
                <a16:creationId xmlns:a16="http://schemas.microsoft.com/office/drawing/2014/main" id="{3C02D07D-2DEF-8872-98AF-FCBF5C571950}"/>
              </a:ext>
            </a:extLst>
          </p:cNvPr>
          <p:cNvSpPr txBox="1"/>
          <p:nvPr/>
        </p:nvSpPr>
        <p:spPr>
          <a:xfrm>
            <a:off x="5865123" y="4617506"/>
            <a:ext cx="47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chemeClr val="accent2">
                    <a:lumMod val="75000"/>
                  </a:schemeClr>
                </a:solidFill>
              </a:rPr>
              <a:t>…</a:t>
            </a:r>
            <a:endParaRPr kumimoji="1" lang="zh-CN" alt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20D724A4-FF39-F024-3B9B-E62319DBD30B}"/>
              </a:ext>
            </a:extLst>
          </p:cNvPr>
          <p:cNvGrpSpPr/>
          <p:nvPr/>
        </p:nvGrpSpPr>
        <p:grpSpPr>
          <a:xfrm>
            <a:off x="4138272" y="5903941"/>
            <a:ext cx="1808919" cy="769441"/>
            <a:chOff x="3578076" y="3962624"/>
            <a:chExt cx="1808919" cy="769441"/>
          </a:xfrm>
        </p:grpSpPr>
        <p:sp>
          <p:nvSpPr>
            <p:cNvPr id="120" name="折角形 119">
              <a:extLst>
                <a:ext uri="{FF2B5EF4-FFF2-40B4-BE49-F238E27FC236}">
                  <a16:creationId xmlns:a16="http://schemas.microsoft.com/office/drawing/2014/main" id="{D0EF5A2F-1AC6-AB3A-06A2-3E942724EE07}"/>
                </a:ext>
              </a:extLst>
            </p:cNvPr>
            <p:cNvSpPr/>
            <p:nvPr/>
          </p:nvSpPr>
          <p:spPr>
            <a:xfrm>
              <a:off x="3596010" y="3962624"/>
              <a:ext cx="1790985" cy="728933"/>
            </a:xfrm>
            <a:prstGeom prst="foldedCorner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91FCAC15-F5A0-F324-C754-0930BEE048F1}"/>
                </a:ext>
              </a:extLst>
            </p:cNvPr>
            <p:cNvSpPr/>
            <p:nvPr/>
          </p:nvSpPr>
          <p:spPr>
            <a:xfrm>
              <a:off x="3578076" y="3962624"/>
              <a:ext cx="1370888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altLang="zh-CN" sz="1100" b="1" dirty="0">
                  <a:ln w="0"/>
                  <a:latin typeface="Baloo Bhai 2" panose="03080502040302020200" pitchFamily="66" charset="0"/>
                  <a:cs typeface="Baloo Bhai 2" panose="03080502040302020200" pitchFamily="66" charset="0"/>
                </a:rPr>
                <a:t>Initial Prescription</a:t>
              </a:r>
            </a:p>
            <a:p>
              <a:r>
                <a:rPr lang="en-US" altLang="zh-CN" sz="1100" dirty="0">
                  <a:solidFill>
                    <a:srgbClr val="FF0000"/>
                  </a:solidFill>
                  <a:latin typeface="Baloo Bhai 2" panose="03080502040302020200" pitchFamily="66" charset="0"/>
                  <a:cs typeface="Baloo Bhai 2" panose="03080502040302020200" pitchFamily="66" charset="0"/>
                </a:rPr>
                <a:t>Lisinopril 10mg QD</a:t>
              </a:r>
            </a:p>
            <a:p>
              <a:r>
                <a:rPr lang="en-US" altLang="zh-CN" sz="1100" dirty="0">
                  <a:latin typeface="Baloo Bhai 2" panose="03080502040302020200" pitchFamily="66" charset="0"/>
                  <a:cs typeface="Baloo Bhai 2" panose="03080502040302020200" pitchFamily="66" charset="0"/>
                </a:rPr>
                <a:t>Ibuprofen PRN</a:t>
              </a:r>
            </a:p>
            <a:p>
              <a:r>
                <a:rPr lang="en-US" altLang="zh-CN" sz="1100" b="1" cap="none" spc="0" dirty="0">
                  <a:ln w="0"/>
                  <a:solidFill>
                    <a:srgbClr val="FF0000"/>
                  </a:solidFill>
                  <a:latin typeface="Baloo Bhai 2" panose="03080502040302020200" pitchFamily="66" charset="0"/>
                  <a:cs typeface="Baloo Bhai 2" panose="03080502040302020200" pitchFamily="66" charset="0"/>
                </a:rPr>
                <a:t>(Allergy Conflict)</a:t>
              </a:r>
              <a:endParaRPr lang="zh-CN" altLang="en-US" sz="1100" b="1" cap="none" spc="0" dirty="0">
                <a:ln w="0"/>
                <a:solidFill>
                  <a:srgbClr val="FF0000"/>
                </a:solidFill>
                <a:latin typeface="Baloo Bhai 2" panose="03080502040302020200" pitchFamily="66" charset="0"/>
                <a:cs typeface="Baloo Bhai 2" panose="03080502040302020200" pitchFamily="66" charset="0"/>
              </a:endParaRPr>
            </a:p>
          </p:txBody>
        </p:sp>
      </p:grp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2E20B604-CEE6-1A54-C8A5-4233F143AD56}"/>
              </a:ext>
            </a:extLst>
          </p:cNvPr>
          <p:cNvGrpSpPr/>
          <p:nvPr/>
        </p:nvGrpSpPr>
        <p:grpSpPr>
          <a:xfrm>
            <a:off x="4853658" y="5093304"/>
            <a:ext cx="1914307" cy="783623"/>
            <a:chOff x="4386550" y="4685708"/>
            <a:chExt cx="1914307" cy="783623"/>
          </a:xfrm>
        </p:grpSpPr>
        <p:sp>
          <p:nvSpPr>
            <p:cNvPr id="121" name="折角形 120">
              <a:extLst>
                <a:ext uri="{FF2B5EF4-FFF2-40B4-BE49-F238E27FC236}">
                  <a16:creationId xmlns:a16="http://schemas.microsoft.com/office/drawing/2014/main" id="{3D0966E2-20B9-4B4C-5B56-CF0290119596}"/>
                </a:ext>
              </a:extLst>
            </p:cNvPr>
            <p:cNvSpPr/>
            <p:nvPr/>
          </p:nvSpPr>
          <p:spPr>
            <a:xfrm>
              <a:off x="4413709" y="4685708"/>
              <a:ext cx="1790985" cy="721111"/>
            </a:xfrm>
            <a:prstGeom prst="foldedCorner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id="{90C784D9-C178-FAC2-3869-8910C4F33F9D}"/>
                </a:ext>
              </a:extLst>
            </p:cNvPr>
            <p:cNvSpPr/>
            <p:nvPr/>
          </p:nvSpPr>
          <p:spPr>
            <a:xfrm>
              <a:off x="4386550" y="4699890"/>
              <a:ext cx="1914307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altLang="zh-CN" sz="1100" b="1" dirty="0">
                  <a:ln w="0"/>
                  <a:latin typeface="Baloo Bhai 2 Medium" panose="03080502040302020200" pitchFamily="66" charset="0"/>
                  <a:cs typeface="Baloo Bhai 2 Medium" panose="03080502040302020200" pitchFamily="66" charset="0"/>
                </a:rPr>
                <a:t>Revised Prescription 1</a:t>
              </a:r>
            </a:p>
            <a:p>
              <a:r>
                <a:rPr lang="en-US" altLang="zh-CN" sz="1100" dirty="0">
                  <a:solidFill>
                    <a:srgbClr val="FF0000"/>
                  </a:solidFill>
                  <a:latin typeface="Baloo Bhai 2" panose="03080502040302020200" pitchFamily="66" charset="0"/>
                  <a:cs typeface="Baloo Bhai 2" panose="03080502040302020200" pitchFamily="66" charset="0"/>
                </a:rPr>
                <a:t>Atenolol 25mg QD </a:t>
              </a:r>
              <a:r>
                <a:rPr lang="el-GR" altLang="zh-CN" sz="1100" dirty="0">
                  <a:solidFill>
                    <a:srgbClr val="FF0000"/>
                  </a:solidFill>
                  <a:cs typeface="Baloo Bhai 2" panose="03080502040302020200" pitchFamily="66" charset="0"/>
                </a:rPr>
                <a:t>β-</a:t>
              </a:r>
              <a:r>
                <a:rPr lang="en-US" altLang="zh-CN" sz="1100" dirty="0">
                  <a:solidFill>
                    <a:srgbClr val="FF0000"/>
                  </a:solidFill>
                  <a:latin typeface="Baloo Bhai 2" panose="03080502040302020200" pitchFamily="66" charset="0"/>
                  <a:cs typeface="Baloo Bhai 2" panose="03080502040302020200" pitchFamily="66" charset="0"/>
                </a:rPr>
                <a:t>blocker</a:t>
              </a:r>
            </a:p>
            <a:p>
              <a:r>
                <a:rPr lang="en-US" altLang="zh-CN" sz="1100" dirty="0">
                  <a:latin typeface="Baloo Bhai 2" panose="03080502040302020200" pitchFamily="66" charset="0"/>
                  <a:cs typeface="Baloo Bhai 2" panose="03080502040302020200" pitchFamily="66" charset="0"/>
                </a:rPr>
                <a:t>Ibuprofen PRN</a:t>
              </a:r>
            </a:p>
            <a:p>
              <a:r>
                <a:rPr lang="en-US" altLang="zh-CN" sz="1100" b="1" cap="none" spc="0" dirty="0">
                  <a:ln w="0"/>
                  <a:solidFill>
                    <a:srgbClr val="FF0000"/>
                  </a:solidFill>
                  <a:latin typeface="Baloo Bhai 2" panose="03080502040302020200" pitchFamily="66" charset="0"/>
                  <a:cs typeface="Baloo Bhai 2" panose="03080502040302020200" pitchFamily="66" charset="0"/>
                </a:rPr>
                <a:t>(Family Illness Risk)</a:t>
              </a:r>
              <a:endParaRPr lang="zh-CN" altLang="en-US" sz="1100" b="1" cap="none" spc="0" dirty="0">
                <a:ln w="0"/>
                <a:solidFill>
                  <a:srgbClr val="FF0000"/>
                </a:solidFill>
                <a:latin typeface="Baloo Bhai 2" panose="03080502040302020200" pitchFamily="66" charset="0"/>
                <a:cs typeface="Baloo Bhai 2" panose="03080502040302020200" pitchFamily="66" charset="0"/>
              </a:endParaRPr>
            </a:p>
          </p:txBody>
        </p:sp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32AA6608-7642-6471-BAD6-159B425E4600}"/>
              </a:ext>
            </a:extLst>
          </p:cNvPr>
          <p:cNvGrpSpPr/>
          <p:nvPr/>
        </p:nvGrpSpPr>
        <p:grpSpPr>
          <a:xfrm>
            <a:off x="6073517" y="3900445"/>
            <a:ext cx="1885453" cy="801900"/>
            <a:chOff x="6034499" y="3897118"/>
            <a:chExt cx="1885453" cy="597677"/>
          </a:xfrm>
        </p:grpSpPr>
        <p:sp>
          <p:nvSpPr>
            <p:cNvPr id="145" name="折角形 144">
              <a:extLst>
                <a:ext uri="{FF2B5EF4-FFF2-40B4-BE49-F238E27FC236}">
                  <a16:creationId xmlns:a16="http://schemas.microsoft.com/office/drawing/2014/main" id="{895D52F5-C226-5702-8104-05DADD254D19}"/>
                </a:ext>
              </a:extLst>
            </p:cNvPr>
            <p:cNvSpPr/>
            <p:nvPr/>
          </p:nvSpPr>
          <p:spPr>
            <a:xfrm>
              <a:off x="6042629" y="3897118"/>
              <a:ext cx="1790985" cy="549511"/>
            </a:xfrm>
            <a:prstGeom prst="foldedCorner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9D1772D9-29BF-7AAE-E10E-6B48C6DFF3AD}"/>
                </a:ext>
              </a:extLst>
            </p:cNvPr>
            <p:cNvSpPr/>
            <p:nvPr/>
          </p:nvSpPr>
          <p:spPr>
            <a:xfrm>
              <a:off x="6034499" y="3921311"/>
              <a:ext cx="1885453" cy="57348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altLang="zh-CN" sz="1100" b="1" dirty="0">
                  <a:ln w="0"/>
                  <a:solidFill>
                    <a:schemeClr val="bg1"/>
                  </a:solidFill>
                  <a:latin typeface="Baloo Bhai 2" panose="03080502040302020200" pitchFamily="66" charset="0"/>
                  <a:cs typeface="Baloo Bhai 2" panose="03080502040302020200" pitchFamily="66" charset="0"/>
                </a:rPr>
                <a:t>Final Prescription</a:t>
              </a:r>
            </a:p>
            <a:p>
              <a:r>
                <a:rPr lang="en-US" altLang="zh-CN" sz="1100" dirty="0">
                  <a:solidFill>
                    <a:schemeClr val="bg1"/>
                  </a:solidFill>
                  <a:latin typeface="Baloo Bhai 2" panose="03080502040302020200" pitchFamily="66" charset="0"/>
                  <a:cs typeface="Baloo Bhai 2" panose="03080502040302020200" pitchFamily="66" charset="0"/>
                </a:rPr>
                <a:t>Amlodipine 5mg QD</a:t>
              </a:r>
            </a:p>
            <a:p>
              <a:r>
                <a:rPr lang="en-US" altLang="zh-CN" sz="1100" dirty="0">
                  <a:solidFill>
                    <a:schemeClr val="bg1"/>
                  </a:solidFill>
                  <a:latin typeface="Baloo Bhai 2" panose="03080502040302020200" pitchFamily="66" charset="0"/>
                  <a:cs typeface="Baloo Bhai 2" panose="03080502040302020200" pitchFamily="66" charset="0"/>
                </a:rPr>
                <a:t>Acetaminophen 500mg PRN</a:t>
              </a:r>
            </a:p>
            <a:p>
              <a:r>
                <a:rPr lang="en-US" altLang="zh-CN" sz="1100" b="1" cap="none" spc="0" dirty="0">
                  <a:ln w="0"/>
                  <a:solidFill>
                    <a:schemeClr val="accent6">
                      <a:lumMod val="40000"/>
                      <a:lumOff val="60000"/>
                    </a:schemeClr>
                  </a:solidFill>
                  <a:latin typeface="Baloo Bhai 2" panose="03080502040302020200" pitchFamily="66" charset="0"/>
                  <a:cs typeface="Baloo Bhai 2" panose="03080502040302020200" pitchFamily="66" charset="0"/>
                </a:rPr>
                <a:t>(No Conflict)</a:t>
              </a:r>
              <a:endParaRPr lang="zh-CN" altLang="en-US" sz="1100" b="1" cap="none" spc="0" dirty="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latin typeface="Baloo Bhai 2" panose="03080502040302020200" pitchFamily="66" charset="0"/>
                <a:cs typeface="Baloo Bhai 2" panose="03080502040302020200" pitchFamily="66" charset="0"/>
              </a:endParaRPr>
            </a:p>
          </p:txBody>
        </p:sp>
      </p:grpSp>
      <p:sp>
        <p:nvSpPr>
          <p:cNvPr id="148" name="圆角右箭头 147">
            <a:extLst>
              <a:ext uri="{FF2B5EF4-FFF2-40B4-BE49-F238E27FC236}">
                <a16:creationId xmlns:a16="http://schemas.microsoft.com/office/drawing/2014/main" id="{D1A43398-6394-C400-FB4D-63A901F77E60}"/>
              </a:ext>
            </a:extLst>
          </p:cNvPr>
          <p:cNvSpPr/>
          <p:nvPr/>
        </p:nvSpPr>
        <p:spPr>
          <a:xfrm>
            <a:off x="4466587" y="5452885"/>
            <a:ext cx="373491" cy="350792"/>
          </a:xfrm>
          <a:prstGeom prst="ben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49" name="圆角右箭头 148">
            <a:extLst>
              <a:ext uri="{FF2B5EF4-FFF2-40B4-BE49-F238E27FC236}">
                <a16:creationId xmlns:a16="http://schemas.microsoft.com/office/drawing/2014/main" id="{35C7DFD0-B363-1CC7-2C90-13694D3EC40A}"/>
              </a:ext>
            </a:extLst>
          </p:cNvPr>
          <p:cNvSpPr/>
          <p:nvPr/>
        </p:nvSpPr>
        <p:spPr>
          <a:xfrm rot="5400000" flipH="1">
            <a:off x="6763616" y="4737774"/>
            <a:ext cx="373491" cy="350792"/>
          </a:xfrm>
          <a:prstGeom prst="ben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817E21CA-5CD9-0757-FEA7-B928A1E0FD9E}"/>
              </a:ext>
            </a:extLst>
          </p:cNvPr>
          <p:cNvSpPr/>
          <p:nvPr/>
        </p:nvSpPr>
        <p:spPr>
          <a:xfrm>
            <a:off x="6880602" y="3008415"/>
            <a:ext cx="665567" cy="276999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b="1" dirty="0">
                <a:ln w="0"/>
                <a:latin typeface="Baloo Bhai 2 Medium" panose="03080502040302020200" pitchFamily="66" charset="0"/>
                <a:cs typeface="Baloo Bhai 2 Medium" panose="03080502040302020200" pitchFamily="66" charset="0"/>
              </a:rPr>
              <a:t>= 93.93</a:t>
            </a:r>
            <a:endParaRPr lang="zh-CN" altLang="en-US" sz="1200" b="1" cap="none" spc="0" dirty="0">
              <a:ln w="0"/>
              <a:solidFill>
                <a:schemeClr val="tx1"/>
              </a:solidFill>
              <a:latin typeface="Baloo Bhai 2 Medium" panose="03080502040302020200" pitchFamily="66" charset="0"/>
              <a:cs typeface="Baloo Bhai 2 Medium" panose="03080502040302020200" pitchFamily="66" charset="0"/>
            </a:endParaRPr>
          </a:p>
        </p:txBody>
      </p:sp>
      <p:sp>
        <p:nvSpPr>
          <p:cNvPr id="154" name="燕尾形箭头 153">
            <a:extLst>
              <a:ext uri="{FF2B5EF4-FFF2-40B4-BE49-F238E27FC236}">
                <a16:creationId xmlns:a16="http://schemas.microsoft.com/office/drawing/2014/main" id="{E91AA311-E92F-4E98-613C-401CEC9168A5}"/>
              </a:ext>
            </a:extLst>
          </p:cNvPr>
          <p:cNvSpPr/>
          <p:nvPr/>
        </p:nvSpPr>
        <p:spPr>
          <a:xfrm rot="10800000">
            <a:off x="8893754" y="4811330"/>
            <a:ext cx="407923" cy="180468"/>
          </a:xfrm>
          <a:prstGeom prst="notched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5" name="燕尾形箭头 154">
            <a:extLst>
              <a:ext uri="{FF2B5EF4-FFF2-40B4-BE49-F238E27FC236}">
                <a16:creationId xmlns:a16="http://schemas.microsoft.com/office/drawing/2014/main" id="{A04AD01A-C7B1-FB0A-0F0C-C068CF9CB016}"/>
              </a:ext>
            </a:extLst>
          </p:cNvPr>
          <p:cNvSpPr/>
          <p:nvPr/>
        </p:nvSpPr>
        <p:spPr>
          <a:xfrm>
            <a:off x="2826169" y="5065424"/>
            <a:ext cx="423352" cy="191331"/>
          </a:xfrm>
          <a:prstGeom prst="notchedRightArrow">
            <a:avLst/>
          </a:prstGeom>
          <a:solidFill>
            <a:srgbClr val="C704BD"/>
          </a:solidFill>
          <a:ln>
            <a:solidFill>
              <a:srgbClr val="CF68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6" name="燕尾形箭头 155">
            <a:extLst>
              <a:ext uri="{FF2B5EF4-FFF2-40B4-BE49-F238E27FC236}">
                <a16:creationId xmlns:a16="http://schemas.microsoft.com/office/drawing/2014/main" id="{42967548-F04C-023A-DC1F-A2399BC49597}"/>
              </a:ext>
            </a:extLst>
          </p:cNvPr>
          <p:cNvSpPr/>
          <p:nvPr/>
        </p:nvSpPr>
        <p:spPr>
          <a:xfrm rot="16200000">
            <a:off x="7392130" y="3528546"/>
            <a:ext cx="501536" cy="208790"/>
          </a:xfrm>
          <a:prstGeom prst="notchedRigh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7" name="燕尾形箭头 156">
            <a:extLst>
              <a:ext uri="{FF2B5EF4-FFF2-40B4-BE49-F238E27FC236}">
                <a16:creationId xmlns:a16="http://schemas.microsoft.com/office/drawing/2014/main" id="{EA129C9D-1E42-2E13-BA8B-5091724379CB}"/>
              </a:ext>
            </a:extLst>
          </p:cNvPr>
          <p:cNvSpPr/>
          <p:nvPr/>
        </p:nvSpPr>
        <p:spPr>
          <a:xfrm rot="5400000">
            <a:off x="9720858" y="2584539"/>
            <a:ext cx="501536" cy="208790"/>
          </a:xfrm>
          <a:prstGeom prst="notchedRightArrow">
            <a:avLst/>
          </a:prstGeom>
          <a:solidFill>
            <a:srgbClr val="27CBD0"/>
          </a:solidFill>
          <a:ln>
            <a:solidFill>
              <a:srgbClr val="27CB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52FB6274-D0EB-70C6-FDC1-03C8B821A32F}"/>
              </a:ext>
            </a:extLst>
          </p:cNvPr>
          <p:cNvGrpSpPr/>
          <p:nvPr/>
        </p:nvGrpSpPr>
        <p:grpSpPr>
          <a:xfrm>
            <a:off x="9471704" y="2960020"/>
            <a:ext cx="2601211" cy="1324922"/>
            <a:chOff x="9471704" y="2960020"/>
            <a:chExt cx="2601211" cy="1324922"/>
          </a:xfrm>
        </p:grpSpPr>
        <p:sp>
          <p:nvSpPr>
            <p:cNvPr id="158" name="对角圆角矩形 157">
              <a:extLst>
                <a:ext uri="{FF2B5EF4-FFF2-40B4-BE49-F238E27FC236}">
                  <a16:creationId xmlns:a16="http://schemas.microsoft.com/office/drawing/2014/main" id="{67794404-214D-6613-2675-5DEA1933E1AE}"/>
                </a:ext>
              </a:extLst>
            </p:cNvPr>
            <p:cNvSpPr/>
            <p:nvPr/>
          </p:nvSpPr>
          <p:spPr>
            <a:xfrm>
              <a:off x="11100350" y="2960020"/>
              <a:ext cx="841111" cy="876292"/>
            </a:xfrm>
            <a:prstGeom prst="round2DiagRect">
              <a:avLst/>
            </a:prstGeom>
            <a:blipFill>
              <a:blip r:embed="rId1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59" name="对角圆角矩形 158">
              <a:extLst>
                <a:ext uri="{FF2B5EF4-FFF2-40B4-BE49-F238E27FC236}">
                  <a16:creationId xmlns:a16="http://schemas.microsoft.com/office/drawing/2014/main" id="{D2634F91-4BEB-95A1-538D-A032544B91EE}"/>
                </a:ext>
              </a:extLst>
            </p:cNvPr>
            <p:cNvSpPr/>
            <p:nvPr/>
          </p:nvSpPr>
          <p:spPr>
            <a:xfrm>
              <a:off x="9611888" y="2964705"/>
              <a:ext cx="841111" cy="876292"/>
            </a:xfrm>
            <a:prstGeom prst="round2DiagRect">
              <a:avLst/>
            </a:prstGeom>
            <a:blipFill>
              <a:blip r:embed="rId1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60" name="矩形 159">
              <a:extLst>
                <a:ext uri="{FF2B5EF4-FFF2-40B4-BE49-F238E27FC236}">
                  <a16:creationId xmlns:a16="http://schemas.microsoft.com/office/drawing/2014/main" id="{7769927B-07BB-823B-B970-D32B8708D3E5}"/>
                </a:ext>
              </a:extLst>
            </p:cNvPr>
            <p:cNvSpPr/>
            <p:nvPr/>
          </p:nvSpPr>
          <p:spPr>
            <a:xfrm>
              <a:off x="9471704" y="3850142"/>
              <a:ext cx="1068479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100" dirty="0">
                  <a:ln w="0"/>
                  <a:latin typeface="Baloo Bhai 2 Medium" panose="03080502040302020200" pitchFamily="66" charset="0"/>
                  <a:cs typeface="Baloo Bhai 2 Medium" panose="03080502040302020200" pitchFamily="66" charset="0"/>
                </a:rPr>
                <a:t>Out</a:t>
              </a:r>
              <a:r>
                <a:rPr lang="en-US" altLang="zh-CN" sz="1100" cap="none" spc="0" dirty="0">
                  <a:ln w="0"/>
                  <a:solidFill>
                    <a:schemeClr val="tx1"/>
                  </a:solidFill>
                  <a:latin typeface="Baloo Bhai 2 Medium" panose="03080502040302020200" pitchFamily="66" charset="0"/>
                  <a:cs typeface="Baloo Bhai 2 Medium" panose="03080502040302020200" pitchFamily="66" charset="0"/>
                </a:rPr>
                <a:t>put</a:t>
              </a:r>
              <a:r>
                <a:rPr lang="zh-CN" altLang="en-US" sz="1100" cap="none" spc="0" dirty="0">
                  <a:ln w="0"/>
                  <a:solidFill>
                    <a:schemeClr val="tx1"/>
                  </a:solidFill>
                  <a:latin typeface="Baloo Bhai 2 Medium" panose="03080502040302020200" pitchFamily="66" charset="0"/>
                  <a:cs typeface="Baloo Bhai 2 Medium" panose="03080502040302020200" pitchFamily="66" charset="0"/>
                </a:rPr>
                <a:t> </a:t>
              </a:r>
              <a:r>
                <a:rPr lang="en-US" altLang="zh-CN" sz="1100" cap="none" spc="0" dirty="0">
                  <a:ln w="0"/>
                  <a:solidFill>
                    <a:schemeClr val="tx1"/>
                  </a:solidFill>
                  <a:latin typeface="Baloo Bhai 2 Medium" panose="03080502040302020200" pitchFamily="66" charset="0"/>
                  <a:cs typeface="Baloo Bhai 2 Medium" panose="03080502040302020200" pitchFamily="66" charset="0"/>
                </a:rPr>
                <a:t>Prescription</a:t>
              </a:r>
              <a:endParaRPr lang="zh-CN" altLang="en-US" sz="1100" cap="none" spc="0" dirty="0">
                <a:ln w="0"/>
                <a:solidFill>
                  <a:schemeClr val="tx1"/>
                </a:solidFill>
                <a:latin typeface="Baloo Bhai 2 Medium" panose="03080502040302020200" pitchFamily="66" charset="0"/>
                <a:cs typeface="Baloo Bhai 2 Medium" panose="03080502040302020200" pitchFamily="66" charset="0"/>
              </a:endParaRPr>
            </a:p>
          </p:txBody>
        </p:sp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1EEE1A5B-8D9C-218D-7A7D-988AA3514EF6}"/>
                </a:ext>
              </a:extLst>
            </p:cNvPr>
            <p:cNvSpPr/>
            <p:nvPr/>
          </p:nvSpPr>
          <p:spPr>
            <a:xfrm>
              <a:off x="11004436" y="3884832"/>
              <a:ext cx="1068479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000" dirty="0">
                  <a:ln w="0"/>
                  <a:latin typeface="Baloo Bhai 2 Medium" panose="03080502040302020200" pitchFamily="66" charset="0"/>
                  <a:cs typeface="Baloo Bhai 2 Medium" panose="03080502040302020200" pitchFamily="66" charset="0"/>
                </a:rPr>
                <a:t>Hospital</a:t>
              </a:r>
              <a:r>
                <a:rPr lang="zh-CN" altLang="en-US" sz="1000" cap="none" spc="0" dirty="0">
                  <a:ln w="0"/>
                  <a:solidFill>
                    <a:schemeClr val="tx1"/>
                  </a:solidFill>
                  <a:latin typeface="Baloo Bhai 2 Medium" panose="03080502040302020200" pitchFamily="66" charset="0"/>
                  <a:cs typeface="Baloo Bhai 2 Medium" panose="03080502040302020200" pitchFamily="66" charset="0"/>
                </a:rPr>
                <a:t> </a:t>
              </a:r>
              <a:r>
                <a:rPr lang="en-US" altLang="zh-CN" sz="1000" cap="none" spc="0" dirty="0">
                  <a:ln w="0"/>
                  <a:solidFill>
                    <a:schemeClr val="tx1"/>
                  </a:solidFill>
                  <a:latin typeface="Baloo Bhai 2 Medium" panose="03080502040302020200" pitchFamily="66" charset="0"/>
                  <a:cs typeface="Baloo Bhai 2 Medium" panose="03080502040302020200" pitchFamily="66" charset="0"/>
                </a:rPr>
                <a:t>Prescription</a:t>
              </a:r>
              <a:endParaRPr lang="zh-CN" altLang="en-US" sz="1000" cap="none" spc="0" dirty="0">
                <a:ln w="0"/>
                <a:solidFill>
                  <a:schemeClr val="tx1"/>
                </a:solidFill>
                <a:latin typeface="Baloo Bhai 2 Medium" panose="03080502040302020200" pitchFamily="66" charset="0"/>
                <a:cs typeface="Baloo Bhai 2 Medium" panose="03080502040302020200" pitchFamily="66" charset="0"/>
              </a:endParaRPr>
            </a:p>
          </p:txBody>
        </p:sp>
      </p:grpSp>
      <p:sp>
        <p:nvSpPr>
          <p:cNvPr id="165" name="丁字箭头 164">
            <a:extLst>
              <a:ext uri="{FF2B5EF4-FFF2-40B4-BE49-F238E27FC236}">
                <a16:creationId xmlns:a16="http://schemas.microsoft.com/office/drawing/2014/main" id="{11DA256B-857E-2F5D-7F6C-A7F619268107}"/>
              </a:ext>
            </a:extLst>
          </p:cNvPr>
          <p:cNvSpPr/>
          <p:nvPr/>
        </p:nvSpPr>
        <p:spPr>
          <a:xfrm rot="10800000">
            <a:off x="10547403" y="3350543"/>
            <a:ext cx="495565" cy="1057223"/>
          </a:xfrm>
          <a:prstGeom prst="leftRightUp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6A297AB2-AE37-BC7D-AF6D-685E2FDC5006}"/>
              </a:ext>
            </a:extLst>
          </p:cNvPr>
          <p:cNvSpPr/>
          <p:nvPr/>
        </p:nvSpPr>
        <p:spPr>
          <a:xfrm>
            <a:off x="11563205" y="4963702"/>
            <a:ext cx="477158" cy="477158"/>
          </a:xfrm>
          <a:prstGeom prst="ellipse">
            <a:avLst/>
          </a:prstGeom>
          <a:blipFill>
            <a:blip r:embed="rId1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2689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kumimoji="1"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853</TotalTime>
  <Words>472</Words>
  <Application>Microsoft Macintosh PowerPoint</Application>
  <PresentationFormat>宽屏</PresentationFormat>
  <Paragraphs>119</Paragraphs>
  <Slides>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9" baseType="lpstr">
      <vt:lpstr>等线</vt:lpstr>
      <vt:lpstr>等线 Light</vt:lpstr>
      <vt:lpstr>Apple LiGothic Medium</vt:lpstr>
      <vt:lpstr>Arial</vt:lpstr>
      <vt:lpstr>Baloo Bhai 2</vt:lpstr>
      <vt:lpstr>Baloo Bhai 2 Medium</vt:lpstr>
      <vt:lpstr>Office 主题​​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子扬 凌</dc:creator>
  <cp:lastModifiedBy>子扬 凌</cp:lastModifiedBy>
  <cp:revision>59</cp:revision>
  <dcterms:created xsi:type="dcterms:W3CDTF">2025-05-08T15:20:56Z</dcterms:created>
  <dcterms:modified xsi:type="dcterms:W3CDTF">2025-05-14T14:46:42Z</dcterms:modified>
</cp:coreProperties>
</file>